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3" r:id="rId4"/>
  </p:sldMasterIdLst>
  <p:notesMasterIdLst>
    <p:notesMasterId r:id="rId5"/>
  </p:notesMasterIdLst>
  <p:sldIdLst>
    <p:sldId id="256" r:id="rId6"/>
    <p:sldId id="257" r:id="rId7"/>
    <p:sldId id="258" r:id="rId8"/>
    <p:sldId id="259" r:id="rId9"/>
    <p:sldId id="260" r:id="rId10"/>
    <p:sldId id="261" r:id="rId11"/>
    <p:sldId id="262" r:id="rId12"/>
  </p:sldIdLst>
  <p:sldSz cy="5143500" cx="9144000"/>
  <p:notesSz cx="6858000" cy="9144000"/>
  <p:embeddedFontLst>
    <p:embeddedFont>
      <p:font typeface="Raleway"/>
      <p:regular r:id="rId13"/>
      <p:bold r:id="rId14"/>
      <p:italic r:id="rId15"/>
      <p:boldItalic r:id="rId16"/>
    </p:embeddedFont>
    <p:embeddedFont>
      <p:font typeface="Lato"/>
      <p:regular r:id="rId17"/>
      <p:bold r:id="rId18"/>
      <p:italic r:id="rId19"/>
      <p:boldItalic r:id="rId2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Lato-bold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font" Target="fonts/Raleway-regular.fntdata"/><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font" Target="fonts/Raleway-italic.fntdata"/><Relationship Id="rId14" Type="http://schemas.openxmlformats.org/officeDocument/2006/relationships/font" Target="fonts/Raleway-bold.fntdata"/><Relationship Id="rId17" Type="http://schemas.openxmlformats.org/officeDocument/2006/relationships/font" Target="fonts/Lato-regular.fntdata"/><Relationship Id="rId16" Type="http://schemas.openxmlformats.org/officeDocument/2006/relationships/font" Target="fonts/Raleway-boldItalic.fntdata"/><Relationship Id="rId5" Type="http://schemas.openxmlformats.org/officeDocument/2006/relationships/notesMaster" Target="notesMasters/notesMaster1.xml"/><Relationship Id="rId19" Type="http://schemas.openxmlformats.org/officeDocument/2006/relationships/font" Target="fonts/Lato-italic.fntdata"/><Relationship Id="rId6" Type="http://schemas.openxmlformats.org/officeDocument/2006/relationships/slide" Target="slides/slide1.xml"/><Relationship Id="rId18" Type="http://schemas.openxmlformats.org/officeDocument/2006/relationships/font" Target="fonts/Lato-bold.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25f6af9dd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25f6af9dd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251622d556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251622d556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1d9c67055b_0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1d9c67055b_0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251d23597c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251d23597c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1d9c67055b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1d9c67055b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246ee7dff8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246ee7dff8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251622d556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251622d556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txBox="1"/>
          <p:nvPr>
            <p:ph type="ctrTitle"/>
          </p:nvPr>
        </p:nvSpPr>
        <p:spPr>
          <a:xfrm>
            <a:off x="729450" y="1322450"/>
            <a:ext cx="3787800" cy="19881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4000"/>
              <a:buNone/>
              <a:defRPr sz="4000">
                <a:solidFill>
                  <a:schemeClr val="dk2"/>
                </a:solidFill>
              </a:defRPr>
            </a:lvl1pPr>
            <a:lvl2pPr lvl="1">
              <a:spcBef>
                <a:spcPts val="0"/>
              </a:spcBef>
              <a:spcAft>
                <a:spcPts val="0"/>
              </a:spcAft>
              <a:buClr>
                <a:schemeClr val="dk2"/>
              </a:buClr>
              <a:buSzPts val="4000"/>
              <a:buNone/>
              <a:defRPr sz="4000">
                <a:solidFill>
                  <a:schemeClr val="dk2"/>
                </a:solidFill>
              </a:defRPr>
            </a:lvl2pPr>
            <a:lvl3pPr lvl="2">
              <a:spcBef>
                <a:spcPts val="0"/>
              </a:spcBef>
              <a:spcAft>
                <a:spcPts val="0"/>
              </a:spcAft>
              <a:buClr>
                <a:schemeClr val="dk2"/>
              </a:buClr>
              <a:buSzPts val="4000"/>
              <a:buNone/>
              <a:defRPr sz="4000">
                <a:solidFill>
                  <a:schemeClr val="dk2"/>
                </a:solidFill>
              </a:defRPr>
            </a:lvl3pPr>
            <a:lvl4pPr lvl="3">
              <a:spcBef>
                <a:spcPts val="0"/>
              </a:spcBef>
              <a:spcAft>
                <a:spcPts val="0"/>
              </a:spcAft>
              <a:buClr>
                <a:schemeClr val="dk2"/>
              </a:buClr>
              <a:buSzPts val="4000"/>
              <a:buNone/>
              <a:defRPr sz="4000">
                <a:solidFill>
                  <a:schemeClr val="dk2"/>
                </a:solidFill>
              </a:defRPr>
            </a:lvl4pPr>
            <a:lvl5pPr lvl="4">
              <a:spcBef>
                <a:spcPts val="0"/>
              </a:spcBef>
              <a:spcAft>
                <a:spcPts val="0"/>
              </a:spcAft>
              <a:buClr>
                <a:schemeClr val="dk2"/>
              </a:buClr>
              <a:buSzPts val="4000"/>
              <a:buNone/>
              <a:defRPr sz="4000">
                <a:solidFill>
                  <a:schemeClr val="dk2"/>
                </a:solidFill>
              </a:defRPr>
            </a:lvl5pPr>
            <a:lvl6pPr lvl="5">
              <a:spcBef>
                <a:spcPts val="0"/>
              </a:spcBef>
              <a:spcAft>
                <a:spcPts val="0"/>
              </a:spcAft>
              <a:buClr>
                <a:schemeClr val="dk2"/>
              </a:buClr>
              <a:buSzPts val="4000"/>
              <a:buNone/>
              <a:defRPr sz="4000">
                <a:solidFill>
                  <a:schemeClr val="dk2"/>
                </a:solidFill>
              </a:defRPr>
            </a:lvl6pPr>
            <a:lvl7pPr lvl="6">
              <a:spcBef>
                <a:spcPts val="0"/>
              </a:spcBef>
              <a:spcAft>
                <a:spcPts val="0"/>
              </a:spcAft>
              <a:buClr>
                <a:schemeClr val="dk2"/>
              </a:buClr>
              <a:buSzPts val="4000"/>
              <a:buNone/>
              <a:defRPr sz="4000">
                <a:solidFill>
                  <a:schemeClr val="dk2"/>
                </a:solidFill>
              </a:defRPr>
            </a:lvl7pPr>
            <a:lvl8pPr lvl="7">
              <a:spcBef>
                <a:spcPts val="0"/>
              </a:spcBef>
              <a:spcAft>
                <a:spcPts val="0"/>
              </a:spcAft>
              <a:buClr>
                <a:schemeClr val="dk2"/>
              </a:buClr>
              <a:buSzPts val="4000"/>
              <a:buNone/>
              <a:defRPr sz="4000">
                <a:solidFill>
                  <a:schemeClr val="dk2"/>
                </a:solidFill>
              </a:defRPr>
            </a:lvl8pPr>
            <a:lvl9pPr lvl="8">
              <a:spcBef>
                <a:spcPts val="0"/>
              </a:spcBef>
              <a:spcAft>
                <a:spcPts val="0"/>
              </a:spcAft>
              <a:buClr>
                <a:schemeClr val="dk2"/>
              </a:buClr>
              <a:buSzPts val="4000"/>
              <a:buNone/>
              <a:defRPr sz="4000">
                <a:solidFill>
                  <a:schemeClr val="dk2"/>
                </a:solidFill>
              </a:defRPr>
            </a:lvl9pPr>
          </a:lstStyle>
          <a:p/>
        </p:txBody>
      </p:sp>
      <p:sp>
        <p:nvSpPr>
          <p:cNvPr id="11" name="Google Shape;11;p2"/>
          <p:cNvSpPr txBox="1"/>
          <p:nvPr>
            <p:ph idx="1" type="subTitle"/>
          </p:nvPr>
        </p:nvSpPr>
        <p:spPr>
          <a:xfrm>
            <a:off x="729595" y="3401500"/>
            <a:ext cx="3787800" cy="54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2" name="Google Shape;12;p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grpSp>
        <p:nvGrpSpPr>
          <p:cNvPr id="13" name="Google Shape;13;p2"/>
          <p:cNvGrpSpPr/>
          <p:nvPr/>
        </p:nvGrpSpPr>
        <p:grpSpPr>
          <a:xfrm>
            <a:off x="830392" y="1191256"/>
            <a:ext cx="745763" cy="45826"/>
            <a:chOff x="4580561" y="2589004"/>
            <a:chExt cx="1064464" cy="25200"/>
          </a:xfrm>
        </p:grpSpPr>
        <p:sp>
          <p:nvSpPr>
            <p:cNvPr id="14" name="Google Shape;14;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0" name="Shape 90"/>
        <p:cNvGrpSpPr/>
        <p:nvPr/>
      </p:nvGrpSpPr>
      <p:grpSpPr>
        <a:xfrm>
          <a:off x="0" y="0"/>
          <a:ext cx="0" cy="0"/>
          <a:chOff x="0" y="0"/>
          <a:chExt cx="0" cy="0"/>
        </a:xfrm>
      </p:grpSpPr>
      <p:sp>
        <p:nvSpPr>
          <p:cNvPr id="91" name="Google Shape;91;p11"/>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2" name="Google Shape;92;p11"/>
          <p:cNvGrpSpPr/>
          <p:nvPr/>
        </p:nvGrpSpPr>
        <p:grpSpPr>
          <a:xfrm>
            <a:off x="830392" y="1191256"/>
            <a:ext cx="745763" cy="45826"/>
            <a:chOff x="4580561" y="2589004"/>
            <a:chExt cx="1064464" cy="25200"/>
          </a:xfrm>
        </p:grpSpPr>
        <p:sp>
          <p:nvSpPr>
            <p:cNvPr id="93" name="Google Shape;93;p11"/>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1"/>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11"/>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p:txBody>
      </p:sp>
      <p:sp>
        <p:nvSpPr>
          <p:cNvPr id="96" name="Google Shape;96;p11"/>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97" name="Google Shape;97;p11"/>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8" name="Google Shape;98;p1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1">
  <p:cSld name="SECTION_TITLE_AND_DESCRIPTION_1">
    <p:spTree>
      <p:nvGrpSpPr>
        <p:cNvPr id="99" name="Shape 99"/>
        <p:cNvGrpSpPr/>
        <p:nvPr/>
      </p:nvGrpSpPr>
      <p:grpSpPr>
        <a:xfrm>
          <a:off x="0" y="0"/>
          <a:ext cx="0" cy="0"/>
          <a:chOff x="0" y="0"/>
          <a:chExt cx="0" cy="0"/>
        </a:xfrm>
      </p:grpSpPr>
      <p:pic>
        <p:nvPicPr>
          <p:cNvPr descr="Side view of hands writing in a notebook at a cafe" id="100" name="Google Shape;100;p12"/>
          <p:cNvPicPr preferRelativeResize="0"/>
          <p:nvPr/>
        </p:nvPicPr>
        <p:blipFill rotWithShape="1">
          <a:blip r:embed="rId2">
            <a:alphaModFix/>
          </a:blip>
          <a:srcRect b="26446" l="9050" r="54351" t="12064"/>
          <a:stretch/>
        </p:blipFill>
        <p:spPr>
          <a:xfrm>
            <a:off x="1" y="-50"/>
            <a:ext cx="4572000" cy="5143501"/>
          </a:xfrm>
          <a:prstGeom prst="rect">
            <a:avLst/>
          </a:prstGeom>
          <a:noFill/>
          <a:ln>
            <a:noFill/>
          </a:ln>
        </p:spPr>
      </p:pic>
      <p:sp>
        <p:nvSpPr>
          <p:cNvPr id="101" name="Google Shape;101;p12"/>
          <p:cNvSpPr/>
          <p:nvPr/>
        </p:nvSpPr>
        <p:spPr>
          <a:xfrm>
            <a:off x="1650" y="0"/>
            <a:ext cx="4568700" cy="5143500"/>
          </a:xfrm>
          <a:prstGeom prst="rect">
            <a:avLst/>
          </a:prstGeom>
          <a:solidFill>
            <a:srgbClr val="178D7D">
              <a:alpha val="68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2" name="Google Shape;102;p12"/>
          <p:cNvGrpSpPr/>
          <p:nvPr/>
        </p:nvGrpSpPr>
        <p:grpSpPr>
          <a:xfrm>
            <a:off x="830392" y="1191256"/>
            <a:ext cx="745763" cy="45826"/>
            <a:chOff x="4580561" y="2589004"/>
            <a:chExt cx="1064464" cy="25200"/>
          </a:xfrm>
        </p:grpSpPr>
        <p:sp>
          <p:nvSpPr>
            <p:cNvPr id="103" name="Google Shape;103;p12"/>
            <p:cNvSpPr/>
            <p:nvPr/>
          </p:nvSpPr>
          <p:spPr>
            <a:xfrm rot="-5400000">
              <a:off x="5366325" y="2335504"/>
              <a:ext cx="25200" cy="532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2"/>
            <p:cNvSpPr/>
            <p:nvPr/>
          </p:nvSpPr>
          <p:spPr>
            <a:xfrm rot="-5400000">
              <a:off x="4836311" y="2333254"/>
              <a:ext cx="25200" cy="536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5" name="Google Shape;105;p12"/>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3000"/>
              <a:buNone/>
              <a:defRPr sz="3000">
                <a:solidFill>
                  <a:srgbClr val="FFFFFF"/>
                </a:solidFill>
              </a:defRPr>
            </a:lvl1pPr>
            <a:lvl2pPr lvl="1" rtl="0">
              <a:spcBef>
                <a:spcPts val="0"/>
              </a:spcBef>
              <a:spcAft>
                <a:spcPts val="0"/>
              </a:spcAft>
              <a:buClr>
                <a:srgbClr val="FFFFFF"/>
              </a:buClr>
              <a:buSzPts val="3000"/>
              <a:buNone/>
              <a:defRPr sz="3000">
                <a:solidFill>
                  <a:srgbClr val="FFFFFF"/>
                </a:solidFill>
              </a:defRPr>
            </a:lvl2pPr>
            <a:lvl3pPr lvl="2" rtl="0">
              <a:spcBef>
                <a:spcPts val="0"/>
              </a:spcBef>
              <a:spcAft>
                <a:spcPts val="0"/>
              </a:spcAft>
              <a:buClr>
                <a:srgbClr val="FFFFFF"/>
              </a:buClr>
              <a:buSzPts val="3000"/>
              <a:buNone/>
              <a:defRPr sz="3000">
                <a:solidFill>
                  <a:srgbClr val="FFFFFF"/>
                </a:solidFill>
              </a:defRPr>
            </a:lvl3pPr>
            <a:lvl4pPr lvl="3" rtl="0">
              <a:spcBef>
                <a:spcPts val="0"/>
              </a:spcBef>
              <a:spcAft>
                <a:spcPts val="0"/>
              </a:spcAft>
              <a:buClr>
                <a:srgbClr val="FFFFFF"/>
              </a:buClr>
              <a:buSzPts val="3000"/>
              <a:buNone/>
              <a:defRPr sz="3000">
                <a:solidFill>
                  <a:srgbClr val="FFFFFF"/>
                </a:solidFill>
              </a:defRPr>
            </a:lvl4pPr>
            <a:lvl5pPr lvl="4" rtl="0">
              <a:spcBef>
                <a:spcPts val="0"/>
              </a:spcBef>
              <a:spcAft>
                <a:spcPts val="0"/>
              </a:spcAft>
              <a:buClr>
                <a:srgbClr val="FFFFFF"/>
              </a:buClr>
              <a:buSzPts val="3000"/>
              <a:buNone/>
              <a:defRPr sz="3000">
                <a:solidFill>
                  <a:srgbClr val="FFFFFF"/>
                </a:solidFill>
              </a:defRPr>
            </a:lvl5pPr>
            <a:lvl6pPr lvl="5" rtl="0">
              <a:spcBef>
                <a:spcPts val="0"/>
              </a:spcBef>
              <a:spcAft>
                <a:spcPts val="0"/>
              </a:spcAft>
              <a:buClr>
                <a:srgbClr val="FFFFFF"/>
              </a:buClr>
              <a:buSzPts val="3000"/>
              <a:buNone/>
              <a:defRPr sz="3000">
                <a:solidFill>
                  <a:srgbClr val="FFFFFF"/>
                </a:solidFill>
              </a:defRPr>
            </a:lvl6pPr>
            <a:lvl7pPr lvl="6" rtl="0">
              <a:spcBef>
                <a:spcPts val="0"/>
              </a:spcBef>
              <a:spcAft>
                <a:spcPts val="0"/>
              </a:spcAft>
              <a:buClr>
                <a:srgbClr val="FFFFFF"/>
              </a:buClr>
              <a:buSzPts val="3000"/>
              <a:buNone/>
              <a:defRPr sz="3000">
                <a:solidFill>
                  <a:srgbClr val="FFFFFF"/>
                </a:solidFill>
              </a:defRPr>
            </a:lvl7pPr>
            <a:lvl8pPr lvl="7" rtl="0">
              <a:spcBef>
                <a:spcPts val="0"/>
              </a:spcBef>
              <a:spcAft>
                <a:spcPts val="0"/>
              </a:spcAft>
              <a:buClr>
                <a:srgbClr val="FFFFFF"/>
              </a:buClr>
              <a:buSzPts val="3000"/>
              <a:buNone/>
              <a:defRPr sz="3000">
                <a:solidFill>
                  <a:srgbClr val="FFFFFF"/>
                </a:solidFill>
              </a:defRPr>
            </a:lvl8pPr>
            <a:lvl9pPr lvl="8" rtl="0">
              <a:spcBef>
                <a:spcPts val="0"/>
              </a:spcBef>
              <a:spcAft>
                <a:spcPts val="0"/>
              </a:spcAft>
              <a:buClr>
                <a:srgbClr val="FFFFFF"/>
              </a:buClr>
              <a:buSzPts val="3000"/>
              <a:buNone/>
              <a:defRPr sz="3000">
                <a:solidFill>
                  <a:srgbClr val="FFFFFF"/>
                </a:solidFill>
              </a:defRPr>
            </a:lvl9pPr>
          </a:lstStyle>
          <a:p/>
        </p:txBody>
      </p:sp>
      <p:sp>
        <p:nvSpPr>
          <p:cNvPr id="106" name="Google Shape;106;p12"/>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FFFFF"/>
              </a:buClr>
              <a:buSzPts val="1600"/>
              <a:buNone/>
              <a:defRPr sz="1600">
                <a:solidFill>
                  <a:srgbClr val="FFFFFF"/>
                </a:solidFill>
              </a:defRPr>
            </a:lvl1pPr>
            <a:lvl2pPr lvl="1" rtl="0">
              <a:lnSpc>
                <a:spcPct val="100000"/>
              </a:lnSpc>
              <a:spcBef>
                <a:spcPts val="0"/>
              </a:spcBef>
              <a:spcAft>
                <a:spcPts val="0"/>
              </a:spcAft>
              <a:buClr>
                <a:srgbClr val="FFFFFF"/>
              </a:buClr>
              <a:buSzPts val="1600"/>
              <a:buNone/>
              <a:defRPr sz="1600">
                <a:solidFill>
                  <a:srgbClr val="FFFFFF"/>
                </a:solidFill>
              </a:defRPr>
            </a:lvl2pPr>
            <a:lvl3pPr lvl="2" rtl="0">
              <a:lnSpc>
                <a:spcPct val="100000"/>
              </a:lnSpc>
              <a:spcBef>
                <a:spcPts val="0"/>
              </a:spcBef>
              <a:spcAft>
                <a:spcPts val="0"/>
              </a:spcAft>
              <a:buClr>
                <a:srgbClr val="FFFFFF"/>
              </a:buClr>
              <a:buSzPts val="1600"/>
              <a:buNone/>
              <a:defRPr sz="1600">
                <a:solidFill>
                  <a:srgbClr val="FFFFFF"/>
                </a:solidFill>
              </a:defRPr>
            </a:lvl3pPr>
            <a:lvl4pPr lvl="3" rtl="0">
              <a:lnSpc>
                <a:spcPct val="100000"/>
              </a:lnSpc>
              <a:spcBef>
                <a:spcPts val="0"/>
              </a:spcBef>
              <a:spcAft>
                <a:spcPts val="0"/>
              </a:spcAft>
              <a:buClr>
                <a:srgbClr val="FFFFFF"/>
              </a:buClr>
              <a:buSzPts val="1600"/>
              <a:buNone/>
              <a:defRPr sz="1600">
                <a:solidFill>
                  <a:srgbClr val="FFFFFF"/>
                </a:solidFill>
              </a:defRPr>
            </a:lvl4pPr>
            <a:lvl5pPr lvl="4" rtl="0">
              <a:lnSpc>
                <a:spcPct val="100000"/>
              </a:lnSpc>
              <a:spcBef>
                <a:spcPts val="0"/>
              </a:spcBef>
              <a:spcAft>
                <a:spcPts val="0"/>
              </a:spcAft>
              <a:buClr>
                <a:srgbClr val="FFFFFF"/>
              </a:buClr>
              <a:buSzPts val="1600"/>
              <a:buNone/>
              <a:defRPr sz="1600">
                <a:solidFill>
                  <a:srgbClr val="FFFFFF"/>
                </a:solidFill>
              </a:defRPr>
            </a:lvl5pPr>
            <a:lvl6pPr lvl="5" rtl="0">
              <a:lnSpc>
                <a:spcPct val="100000"/>
              </a:lnSpc>
              <a:spcBef>
                <a:spcPts val="0"/>
              </a:spcBef>
              <a:spcAft>
                <a:spcPts val="0"/>
              </a:spcAft>
              <a:buClr>
                <a:srgbClr val="FFFFFF"/>
              </a:buClr>
              <a:buSzPts val="1600"/>
              <a:buNone/>
              <a:defRPr sz="1600">
                <a:solidFill>
                  <a:srgbClr val="FFFFFF"/>
                </a:solidFill>
              </a:defRPr>
            </a:lvl6pPr>
            <a:lvl7pPr lvl="6" rtl="0">
              <a:lnSpc>
                <a:spcPct val="100000"/>
              </a:lnSpc>
              <a:spcBef>
                <a:spcPts val="0"/>
              </a:spcBef>
              <a:spcAft>
                <a:spcPts val="0"/>
              </a:spcAft>
              <a:buClr>
                <a:srgbClr val="FFFFFF"/>
              </a:buClr>
              <a:buSzPts val="1600"/>
              <a:buNone/>
              <a:defRPr sz="1600">
                <a:solidFill>
                  <a:srgbClr val="FFFFFF"/>
                </a:solidFill>
              </a:defRPr>
            </a:lvl7pPr>
            <a:lvl8pPr lvl="7" rtl="0">
              <a:lnSpc>
                <a:spcPct val="100000"/>
              </a:lnSpc>
              <a:spcBef>
                <a:spcPts val="0"/>
              </a:spcBef>
              <a:spcAft>
                <a:spcPts val="0"/>
              </a:spcAft>
              <a:buClr>
                <a:srgbClr val="FFFFFF"/>
              </a:buClr>
              <a:buSzPts val="1600"/>
              <a:buNone/>
              <a:defRPr sz="1600">
                <a:solidFill>
                  <a:srgbClr val="FFFFFF"/>
                </a:solidFill>
              </a:defRPr>
            </a:lvl8pPr>
            <a:lvl9pPr lvl="8" rtl="0">
              <a:lnSpc>
                <a:spcPct val="100000"/>
              </a:lnSpc>
              <a:spcBef>
                <a:spcPts val="0"/>
              </a:spcBef>
              <a:spcAft>
                <a:spcPts val="0"/>
              </a:spcAft>
              <a:buClr>
                <a:srgbClr val="FFFFFF"/>
              </a:buClr>
              <a:buSzPts val="1600"/>
              <a:buNone/>
              <a:defRPr sz="1600">
                <a:solidFill>
                  <a:srgbClr val="FFFFFF"/>
                </a:solidFill>
              </a:defRPr>
            </a:lvl9pPr>
          </a:lstStyle>
          <a:p/>
        </p:txBody>
      </p:sp>
      <p:sp>
        <p:nvSpPr>
          <p:cNvPr id="107" name="Google Shape;107;p12"/>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08" name="Google Shape;108;p12"/>
          <p:cNvSpPr txBox="1"/>
          <p:nvPr>
            <p:ph idx="12" type="sldNum"/>
          </p:nvPr>
        </p:nvSpPr>
        <p:spPr>
          <a:xfrm>
            <a:off x="8536300" y="4749850"/>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1 2">
  <p:cSld name="SECTION_TITLE_AND_DESCRIPTION_1_2">
    <p:spTree>
      <p:nvGrpSpPr>
        <p:cNvPr id="109" name="Shape 109"/>
        <p:cNvGrpSpPr/>
        <p:nvPr/>
      </p:nvGrpSpPr>
      <p:grpSpPr>
        <a:xfrm>
          <a:off x="0" y="0"/>
          <a:ext cx="0" cy="0"/>
          <a:chOff x="0" y="0"/>
          <a:chExt cx="0" cy="0"/>
        </a:xfrm>
      </p:grpSpPr>
      <p:pic>
        <p:nvPicPr>
          <p:cNvPr id="110" name="Google Shape;110;p13"/>
          <p:cNvPicPr preferRelativeResize="0"/>
          <p:nvPr/>
        </p:nvPicPr>
        <p:blipFill rotWithShape="1">
          <a:blip r:embed="rId2">
            <a:alphaModFix/>
          </a:blip>
          <a:srcRect b="0" l="31883" r="25713" t="8096"/>
          <a:stretch/>
        </p:blipFill>
        <p:spPr>
          <a:xfrm>
            <a:off x="0" y="0"/>
            <a:ext cx="4575250" cy="5143500"/>
          </a:xfrm>
          <a:prstGeom prst="rect">
            <a:avLst/>
          </a:prstGeom>
          <a:noFill/>
          <a:ln>
            <a:noFill/>
          </a:ln>
        </p:spPr>
      </p:pic>
      <p:sp>
        <p:nvSpPr>
          <p:cNvPr id="111" name="Google Shape;111;p13"/>
          <p:cNvSpPr/>
          <p:nvPr/>
        </p:nvSpPr>
        <p:spPr>
          <a:xfrm>
            <a:off x="-75" y="0"/>
            <a:ext cx="4572000" cy="5143500"/>
          </a:xfrm>
          <a:prstGeom prst="rect">
            <a:avLst/>
          </a:prstGeom>
          <a:solidFill>
            <a:srgbClr val="178D7D">
              <a:alpha val="68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2" name="Google Shape;112;p13"/>
          <p:cNvGrpSpPr/>
          <p:nvPr/>
        </p:nvGrpSpPr>
        <p:grpSpPr>
          <a:xfrm>
            <a:off x="830392" y="1191256"/>
            <a:ext cx="745763" cy="45826"/>
            <a:chOff x="4580561" y="2589004"/>
            <a:chExt cx="1064464" cy="25200"/>
          </a:xfrm>
        </p:grpSpPr>
        <p:sp>
          <p:nvSpPr>
            <p:cNvPr id="113" name="Google Shape;113;p13"/>
            <p:cNvSpPr/>
            <p:nvPr/>
          </p:nvSpPr>
          <p:spPr>
            <a:xfrm rot="-5400000">
              <a:off x="5366325" y="2335504"/>
              <a:ext cx="25200" cy="532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3"/>
            <p:cNvSpPr/>
            <p:nvPr/>
          </p:nvSpPr>
          <p:spPr>
            <a:xfrm rot="-5400000">
              <a:off x="4836311" y="2333254"/>
              <a:ext cx="25200" cy="536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5" name="Google Shape;115;p13"/>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3000"/>
              <a:buNone/>
              <a:defRPr sz="3000">
                <a:solidFill>
                  <a:srgbClr val="FFFFFF"/>
                </a:solidFill>
              </a:defRPr>
            </a:lvl1pPr>
            <a:lvl2pPr lvl="1" rtl="0">
              <a:spcBef>
                <a:spcPts val="0"/>
              </a:spcBef>
              <a:spcAft>
                <a:spcPts val="0"/>
              </a:spcAft>
              <a:buClr>
                <a:srgbClr val="FFFFFF"/>
              </a:buClr>
              <a:buSzPts val="3000"/>
              <a:buNone/>
              <a:defRPr sz="3000">
                <a:solidFill>
                  <a:srgbClr val="FFFFFF"/>
                </a:solidFill>
              </a:defRPr>
            </a:lvl2pPr>
            <a:lvl3pPr lvl="2" rtl="0">
              <a:spcBef>
                <a:spcPts val="0"/>
              </a:spcBef>
              <a:spcAft>
                <a:spcPts val="0"/>
              </a:spcAft>
              <a:buClr>
                <a:srgbClr val="FFFFFF"/>
              </a:buClr>
              <a:buSzPts val="3000"/>
              <a:buNone/>
              <a:defRPr sz="3000">
                <a:solidFill>
                  <a:srgbClr val="FFFFFF"/>
                </a:solidFill>
              </a:defRPr>
            </a:lvl3pPr>
            <a:lvl4pPr lvl="3" rtl="0">
              <a:spcBef>
                <a:spcPts val="0"/>
              </a:spcBef>
              <a:spcAft>
                <a:spcPts val="0"/>
              </a:spcAft>
              <a:buClr>
                <a:srgbClr val="FFFFFF"/>
              </a:buClr>
              <a:buSzPts val="3000"/>
              <a:buNone/>
              <a:defRPr sz="3000">
                <a:solidFill>
                  <a:srgbClr val="FFFFFF"/>
                </a:solidFill>
              </a:defRPr>
            </a:lvl4pPr>
            <a:lvl5pPr lvl="4" rtl="0">
              <a:spcBef>
                <a:spcPts val="0"/>
              </a:spcBef>
              <a:spcAft>
                <a:spcPts val="0"/>
              </a:spcAft>
              <a:buClr>
                <a:srgbClr val="FFFFFF"/>
              </a:buClr>
              <a:buSzPts val="3000"/>
              <a:buNone/>
              <a:defRPr sz="3000">
                <a:solidFill>
                  <a:srgbClr val="FFFFFF"/>
                </a:solidFill>
              </a:defRPr>
            </a:lvl5pPr>
            <a:lvl6pPr lvl="5" rtl="0">
              <a:spcBef>
                <a:spcPts val="0"/>
              </a:spcBef>
              <a:spcAft>
                <a:spcPts val="0"/>
              </a:spcAft>
              <a:buClr>
                <a:srgbClr val="FFFFFF"/>
              </a:buClr>
              <a:buSzPts val="3000"/>
              <a:buNone/>
              <a:defRPr sz="3000">
                <a:solidFill>
                  <a:srgbClr val="FFFFFF"/>
                </a:solidFill>
              </a:defRPr>
            </a:lvl6pPr>
            <a:lvl7pPr lvl="6" rtl="0">
              <a:spcBef>
                <a:spcPts val="0"/>
              </a:spcBef>
              <a:spcAft>
                <a:spcPts val="0"/>
              </a:spcAft>
              <a:buClr>
                <a:srgbClr val="FFFFFF"/>
              </a:buClr>
              <a:buSzPts val="3000"/>
              <a:buNone/>
              <a:defRPr sz="3000">
                <a:solidFill>
                  <a:srgbClr val="FFFFFF"/>
                </a:solidFill>
              </a:defRPr>
            </a:lvl7pPr>
            <a:lvl8pPr lvl="7" rtl="0">
              <a:spcBef>
                <a:spcPts val="0"/>
              </a:spcBef>
              <a:spcAft>
                <a:spcPts val="0"/>
              </a:spcAft>
              <a:buClr>
                <a:srgbClr val="FFFFFF"/>
              </a:buClr>
              <a:buSzPts val="3000"/>
              <a:buNone/>
              <a:defRPr sz="3000">
                <a:solidFill>
                  <a:srgbClr val="FFFFFF"/>
                </a:solidFill>
              </a:defRPr>
            </a:lvl8pPr>
            <a:lvl9pPr lvl="8" rtl="0">
              <a:spcBef>
                <a:spcPts val="0"/>
              </a:spcBef>
              <a:spcAft>
                <a:spcPts val="0"/>
              </a:spcAft>
              <a:buClr>
                <a:srgbClr val="FFFFFF"/>
              </a:buClr>
              <a:buSzPts val="3000"/>
              <a:buNone/>
              <a:defRPr sz="3000">
                <a:solidFill>
                  <a:srgbClr val="FFFFFF"/>
                </a:solidFill>
              </a:defRPr>
            </a:lvl9pPr>
          </a:lstStyle>
          <a:p/>
        </p:txBody>
      </p:sp>
      <p:sp>
        <p:nvSpPr>
          <p:cNvPr id="116" name="Google Shape;116;p13"/>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FFFFF"/>
              </a:buClr>
              <a:buSzPts val="1600"/>
              <a:buNone/>
              <a:defRPr sz="1600">
                <a:solidFill>
                  <a:srgbClr val="FFFFFF"/>
                </a:solidFill>
              </a:defRPr>
            </a:lvl1pPr>
            <a:lvl2pPr lvl="1" rtl="0">
              <a:lnSpc>
                <a:spcPct val="100000"/>
              </a:lnSpc>
              <a:spcBef>
                <a:spcPts val="0"/>
              </a:spcBef>
              <a:spcAft>
                <a:spcPts val="0"/>
              </a:spcAft>
              <a:buClr>
                <a:srgbClr val="FFFFFF"/>
              </a:buClr>
              <a:buSzPts val="1600"/>
              <a:buNone/>
              <a:defRPr sz="1600">
                <a:solidFill>
                  <a:srgbClr val="FFFFFF"/>
                </a:solidFill>
              </a:defRPr>
            </a:lvl2pPr>
            <a:lvl3pPr lvl="2" rtl="0">
              <a:lnSpc>
                <a:spcPct val="100000"/>
              </a:lnSpc>
              <a:spcBef>
                <a:spcPts val="0"/>
              </a:spcBef>
              <a:spcAft>
                <a:spcPts val="0"/>
              </a:spcAft>
              <a:buClr>
                <a:srgbClr val="FFFFFF"/>
              </a:buClr>
              <a:buSzPts val="1600"/>
              <a:buNone/>
              <a:defRPr sz="1600">
                <a:solidFill>
                  <a:srgbClr val="FFFFFF"/>
                </a:solidFill>
              </a:defRPr>
            </a:lvl3pPr>
            <a:lvl4pPr lvl="3" rtl="0">
              <a:lnSpc>
                <a:spcPct val="100000"/>
              </a:lnSpc>
              <a:spcBef>
                <a:spcPts val="0"/>
              </a:spcBef>
              <a:spcAft>
                <a:spcPts val="0"/>
              </a:spcAft>
              <a:buClr>
                <a:srgbClr val="FFFFFF"/>
              </a:buClr>
              <a:buSzPts val="1600"/>
              <a:buNone/>
              <a:defRPr sz="1600">
                <a:solidFill>
                  <a:srgbClr val="FFFFFF"/>
                </a:solidFill>
              </a:defRPr>
            </a:lvl4pPr>
            <a:lvl5pPr lvl="4" rtl="0">
              <a:lnSpc>
                <a:spcPct val="100000"/>
              </a:lnSpc>
              <a:spcBef>
                <a:spcPts val="0"/>
              </a:spcBef>
              <a:spcAft>
                <a:spcPts val="0"/>
              </a:spcAft>
              <a:buClr>
                <a:srgbClr val="FFFFFF"/>
              </a:buClr>
              <a:buSzPts val="1600"/>
              <a:buNone/>
              <a:defRPr sz="1600">
                <a:solidFill>
                  <a:srgbClr val="FFFFFF"/>
                </a:solidFill>
              </a:defRPr>
            </a:lvl5pPr>
            <a:lvl6pPr lvl="5" rtl="0">
              <a:lnSpc>
                <a:spcPct val="100000"/>
              </a:lnSpc>
              <a:spcBef>
                <a:spcPts val="0"/>
              </a:spcBef>
              <a:spcAft>
                <a:spcPts val="0"/>
              </a:spcAft>
              <a:buClr>
                <a:srgbClr val="FFFFFF"/>
              </a:buClr>
              <a:buSzPts val="1600"/>
              <a:buNone/>
              <a:defRPr sz="1600">
                <a:solidFill>
                  <a:srgbClr val="FFFFFF"/>
                </a:solidFill>
              </a:defRPr>
            </a:lvl6pPr>
            <a:lvl7pPr lvl="6" rtl="0">
              <a:lnSpc>
                <a:spcPct val="100000"/>
              </a:lnSpc>
              <a:spcBef>
                <a:spcPts val="0"/>
              </a:spcBef>
              <a:spcAft>
                <a:spcPts val="0"/>
              </a:spcAft>
              <a:buClr>
                <a:srgbClr val="FFFFFF"/>
              </a:buClr>
              <a:buSzPts val="1600"/>
              <a:buNone/>
              <a:defRPr sz="1600">
                <a:solidFill>
                  <a:srgbClr val="FFFFFF"/>
                </a:solidFill>
              </a:defRPr>
            </a:lvl7pPr>
            <a:lvl8pPr lvl="7" rtl="0">
              <a:lnSpc>
                <a:spcPct val="100000"/>
              </a:lnSpc>
              <a:spcBef>
                <a:spcPts val="0"/>
              </a:spcBef>
              <a:spcAft>
                <a:spcPts val="0"/>
              </a:spcAft>
              <a:buClr>
                <a:srgbClr val="FFFFFF"/>
              </a:buClr>
              <a:buSzPts val="1600"/>
              <a:buNone/>
              <a:defRPr sz="1600">
                <a:solidFill>
                  <a:srgbClr val="FFFFFF"/>
                </a:solidFill>
              </a:defRPr>
            </a:lvl8pPr>
            <a:lvl9pPr lvl="8" rtl="0">
              <a:lnSpc>
                <a:spcPct val="100000"/>
              </a:lnSpc>
              <a:spcBef>
                <a:spcPts val="0"/>
              </a:spcBef>
              <a:spcAft>
                <a:spcPts val="0"/>
              </a:spcAft>
              <a:buClr>
                <a:srgbClr val="FFFFFF"/>
              </a:buClr>
              <a:buSzPts val="1600"/>
              <a:buNone/>
              <a:defRPr sz="1600">
                <a:solidFill>
                  <a:srgbClr val="FFFFFF"/>
                </a:solidFill>
              </a:defRPr>
            </a:lvl9pPr>
          </a:lstStyle>
          <a:p/>
        </p:txBody>
      </p:sp>
      <p:sp>
        <p:nvSpPr>
          <p:cNvPr id="117" name="Google Shape;117;p13"/>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18" name="Google Shape;118;p1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19" name="Shape 119"/>
        <p:cNvGrpSpPr/>
        <p:nvPr/>
      </p:nvGrpSpPr>
      <p:grpSpPr>
        <a:xfrm>
          <a:off x="0" y="0"/>
          <a:ext cx="0" cy="0"/>
          <a:chOff x="0" y="0"/>
          <a:chExt cx="0" cy="0"/>
        </a:xfrm>
      </p:grpSpPr>
      <p:sp>
        <p:nvSpPr>
          <p:cNvPr id="120" name="Google Shape;120;p14"/>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21" name="Google Shape;121;p1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122" name="Shape 122"/>
        <p:cNvGrpSpPr/>
        <p:nvPr/>
      </p:nvGrpSpPr>
      <p:grpSpPr>
        <a:xfrm>
          <a:off x="0" y="0"/>
          <a:ext cx="0" cy="0"/>
          <a:chOff x="0" y="0"/>
          <a:chExt cx="0" cy="0"/>
        </a:xfrm>
      </p:grpSpPr>
      <p:grpSp>
        <p:nvGrpSpPr>
          <p:cNvPr id="123" name="Google Shape;123;p15"/>
          <p:cNvGrpSpPr/>
          <p:nvPr/>
        </p:nvGrpSpPr>
        <p:grpSpPr>
          <a:xfrm>
            <a:off x="830392" y="4169130"/>
            <a:ext cx="745763" cy="45826"/>
            <a:chOff x="4580561" y="2589004"/>
            <a:chExt cx="1064464" cy="25200"/>
          </a:xfrm>
        </p:grpSpPr>
        <p:sp>
          <p:nvSpPr>
            <p:cNvPr id="124" name="Google Shape;124;p15"/>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5"/>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6" name="Google Shape;126;p15"/>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127" name="Google Shape;127;p15"/>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1600"/>
              </a:spcBef>
              <a:spcAft>
                <a:spcPts val="0"/>
              </a:spcAft>
              <a:buClr>
                <a:schemeClr val="lt1"/>
              </a:buClr>
              <a:buSzPts val="1100"/>
              <a:buChar char="○"/>
              <a:defRPr>
                <a:solidFill>
                  <a:schemeClr val="lt1"/>
                </a:solidFill>
              </a:defRPr>
            </a:lvl2pPr>
            <a:lvl3pPr indent="-298450" lvl="2" marL="1371600">
              <a:spcBef>
                <a:spcPts val="1600"/>
              </a:spcBef>
              <a:spcAft>
                <a:spcPts val="0"/>
              </a:spcAft>
              <a:buClr>
                <a:schemeClr val="lt1"/>
              </a:buClr>
              <a:buSzPts val="1100"/>
              <a:buChar char="■"/>
              <a:defRPr>
                <a:solidFill>
                  <a:schemeClr val="lt1"/>
                </a:solidFill>
              </a:defRPr>
            </a:lvl3pPr>
            <a:lvl4pPr indent="-298450" lvl="3" marL="1828800">
              <a:spcBef>
                <a:spcPts val="1600"/>
              </a:spcBef>
              <a:spcAft>
                <a:spcPts val="0"/>
              </a:spcAft>
              <a:buClr>
                <a:schemeClr val="lt1"/>
              </a:buClr>
              <a:buSzPts val="1100"/>
              <a:buChar char="●"/>
              <a:defRPr>
                <a:solidFill>
                  <a:schemeClr val="lt1"/>
                </a:solidFill>
              </a:defRPr>
            </a:lvl4pPr>
            <a:lvl5pPr indent="-298450" lvl="4" marL="2286000">
              <a:spcBef>
                <a:spcPts val="1600"/>
              </a:spcBef>
              <a:spcAft>
                <a:spcPts val="0"/>
              </a:spcAft>
              <a:buClr>
                <a:schemeClr val="lt1"/>
              </a:buClr>
              <a:buSzPts val="1100"/>
              <a:buChar char="○"/>
              <a:defRPr>
                <a:solidFill>
                  <a:schemeClr val="lt1"/>
                </a:solidFill>
              </a:defRPr>
            </a:lvl5pPr>
            <a:lvl6pPr indent="-298450" lvl="5" marL="2743200">
              <a:spcBef>
                <a:spcPts val="1600"/>
              </a:spcBef>
              <a:spcAft>
                <a:spcPts val="0"/>
              </a:spcAft>
              <a:buClr>
                <a:schemeClr val="lt1"/>
              </a:buClr>
              <a:buSzPts val="1100"/>
              <a:buChar char="■"/>
              <a:defRPr>
                <a:solidFill>
                  <a:schemeClr val="lt1"/>
                </a:solidFill>
              </a:defRPr>
            </a:lvl6pPr>
            <a:lvl7pPr indent="-298450" lvl="6" marL="3200400">
              <a:spcBef>
                <a:spcPts val="1600"/>
              </a:spcBef>
              <a:spcAft>
                <a:spcPts val="0"/>
              </a:spcAft>
              <a:buClr>
                <a:schemeClr val="lt1"/>
              </a:buClr>
              <a:buSzPts val="1100"/>
              <a:buChar char="●"/>
              <a:defRPr>
                <a:solidFill>
                  <a:schemeClr val="lt1"/>
                </a:solidFill>
              </a:defRPr>
            </a:lvl7pPr>
            <a:lvl8pPr indent="-298450" lvl="7" marL="3657600">
              <a:spcBef>
                <a:spcPts val="1600"/>
              </a:spcBef>
              <a:spcAft>
                <a:spcPts val="0"/>
              </a:spcAft>
              <a:buClr>
                <a:schemeClr val="lt1"/>
              </a:buClr>
              <a:buSzPts val="1100"/>
              <a:buChar char="○"/>
              <a:defRPr>
                <a:solidFill>
                  <a:schemeClr val="lt1"/>
                </a:solidFill>
              </a:defRPr>
            </a:lvl8pPr>
            <a:lvl9pPr indent="-298450" lvl="8" marL="4114800">
              <a:spcBef>
                <a:spcPts val="1600"/>
              </a:spcBef>
              <a:spcAft>
                <a:spcPts val="1600"/>
              </a:spcAft>
              <a:buClr>
                <a:schemeClr val="lt1"/>
              </a:buClr>
              <a:buSzPts val="1100"/>
              <a:buChar char="■"/>
              <a:defRPr>
                <a:solidFill>
                  <a:schemeClr val="lt1"/>
                </a:solidFill>
              </a:defRPr>
            </a:lvl9pPr>
          </a:lstStyle>
          <a:p/>
        </p:txBody>
      </p:sp>
      <p:sp>
        <p:nvSpPr>
          <p:cNvPr id="128" name="Google Shape;128;p1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9" name="Shape 129"/>
        <p:cNvGrpSpPr/>
        <p:nvPr/>
      </p:nvGrpSpPr>
      <p:grpSpPr>
        <a:xfrm>
          <a:off x="0" y="0"/>
          <a:ext cx="0" cy="0"/>
          <a:chOff x="0" y="0"/>
          <a:chExt cx="0" cy="0"/>
        </a:xfrm>
      </p:grpSpPr>
      <p:sp>
        <p:nvSpPr>
          <p:cNvPr id="130" name="Google Shape;130;p1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1">
    <p:bg>
      <p:bgPr>
        <a:solidFill>
          <a:schemeClr val="lt2"/>
        </a:solidFill>
      </p:bgPr>
    </p:bg>
    <p:spTree>
      <p:nvGrpSpPr>
        <p:cNvPr id="17" name="Shape 17"/>
        <p:cNvGrpSpPr/>
        <p:nvPr/>
      </p:nvGrpSpPr>
      <p:grpSpPr>
        <a:xfrm>
          <a:off x="0" y="0"/>
          <a:ext cx="0" cy="0"/>
          <a:chOff x="0" y="0"/>
          <a:chExt cx="0" cy="0"/>
        </a:xfrm>
      </p:grpSpPr>
      <p:sp>
        <p:nvSpPr>
          <p:cNvPr id="18" name="Google Shape;18;p3"/>
          <p:cNvSpPr txBox="1"/>
          <p:nvPr>
            <p:ph type="ctrTitle"/>
          </p:nvPr>
        </p:nvSpPr>
        <p:spPr>
          <a:xfrm>
            <a:off x="729450" y="1322450"/>
            <a:ext cx="3787800" cy="19881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4000"/>
              <a:buNone/>
              <a:defRPr sz="4000">
                <a:solidFill>
                  <a:schemeClr val="dk2"/>
                </a:solidFill>
              </a:defRPr>
            </a:lvl1pPr>
            <a:lvl2pPr lvl="1" rtl="0">
              <a:spcBef>
                <a:spcPts val="0"/>
              </a:spcBef>
              <a:spcAft>
                <a:spcPts val="0"/>
              </a:spcAft>
              <a:buClr>
                <a:schemeClr val="dk2"/>
              </a:buClr>
              <a:buSzPts val="4000"/>
              <a:buNone/>
              <a:defRPr sz="4000">
                <a:solidFill>
                  <a:schemeClr val="dk2"/>
                </a:solidFill>
              </a:defRPr>
            </a:lvl2pPr>
            <a:lvl3pPr lvl="2" rtl="0">
              <a:spcBef>
                <a:spcPts val="0"/>
              </a:spcBef>
              <a:spcAft>
                <a:spcPts val="0"/>
              </a:spcAft>
              <a:buClr>
                <a:schemeClr val="dk2"/>
              </a:buClr>
              <a:buSzPts val="4000"/>
              <a:buNone/>
              <a:defRPr sz="4000">
                <a:solidFill>
                  <a:schemeClr val="dk2"/>
                </a:solidFill>
              </a:defRPr>
            </a:lvl3pPr>
            <a:lvl4pPr lvl="3" rtl="0">
              <a:spcBef>
                <a:spcPts val="0"/>
              </a:spcBef>
              <a:spcAft>
                <a:spcPts val="0"/>
              </a:spcAft>
              <a:buClr>
                <a:schemeClr val="dk2"/>
              </a:buClr>
              <a:buSzPts val="4000"/>
              <a:buNone/>
              <a:defRPr sz="4000">
                <a:solidFill>
                  <a:schemeClr val="dk2"/>
                </a:solidFill>
              </a:defRPr>
            </a:lvl4pPr>
            <a:lvl5pPr lvl="4" rtl="0">
              <a:spcBef>
                <a:spcPts val="0"/>
              </a:spcBef>
              <a:spcAft>
                <a:spcPts val="0"/>
              </a:spcAft>
              <a:buClr>
                <a:schemeClr val="dk2"/>
              </a:buClr>
              <a:buSzPts val="4000"/>
              <a:buNone/>
              <a:defRPr sz="4000">
                <a:solidFill>
                  <a:schemeClr val="dk2"/>
                </a:solidFill>
              </a:defRPr>
            </a:lvl5pPr>
            <a:lvl6pPr lvl="5" rtl="0">
              <a:spcBef>
                <a:spcPts val="0"/>
              </a:spcBef>
              <a:spcAft>
                <a:spcPts val="0"/>
              </a:spcAft>
              <a:buClr>
                <a:schemeClr val="dk2"/>
              </a:buClr>
              <a:buSzPts val="4000"/>
              <a:buNone/>
              <a:defRPr sz="4000">
                <a:solidFill>
                  <a:schemeClr val="dk2"/>
                </a:solidFill>
              </a:defRPr>
            </a:lvl6pPr>
            <a:lvl7pPr lvl="6" rtl="0">
              <a:spcBef>
                <a:spcPts val="0"/>
              </a:spcBef>
              <a:spcAft>
                <a:spcPts val="0"/>
              </a:spcAft>
              <a:buClr>
                <a:schemeClr val="dk2"/>
              </a:buClr>
              <a:buSzPts val="4000"/>
              <a:buNone/>
              <a:defRPr sz="4000">
                <a:solidFill>
                  <a:schemeClr val="dk2"/>
                </a:solidFill>
              </a:defRPr>
            </a:lvl7pPr>
            <a:lvl8pPr lvl="7" rtl="0">
              <a:spcBef>
                <a:spcPts val="0"/>
              </a:spcBef>
              <a:spcAft>
                <a:spcPts val="0"/>
              </a:spcAft>
              <a:buClr>
                <a:schemeClr val="dk2"/>
              </a:buClr>
              <a:buSzPts val="4000"/>
              <a:buNone/>
              <a:defRPr sz="4000">
                <a:solidFill>
                  <a:schemeClr val="dk2"/>
                </a:solidFill>
              </a:defRPr>
            </a:lvl8pPr>
            <a:lvl9pPr lvl="8" rtl="0">
              <a:spcBef>
                <a:spcPts val="0"/>
              </a:spcBef>
              <a:spcAft>
                <a:spcPts val="0"/>
              </a:spcAft>
              <a:buClr>
                <a:schemeClr val="dk2"/>
              </a:buClr>
              <a:buSzPts val="4000"/>
              <a:buNone/>
              <a:defRPr sz="4000">
                <a:solidFill>
                  <a:schemeClr val="dk2"/>
                </a:solidFill>
              </a:defRPr>
            </a:lvl9pPr>
          </a:lstStyle>
          <a:p/>
        </p:txBody>
      </p:sp>
      <p:sp>
        <p:nvSpPr>
          <p:cNvPr id="19" name="Google Shape;19;p3"/>
          <p:cNvSpPr txBox="1"/>
          <p:nvPr>
            <p:ph idx="1" type="subTitle"/>
          </p:nvPr>
        </p:nvSpPr>
        <p:spPr>
          <a:xfrm>
            <a:off x="729595" y="3401500"/>
            <a:ext cx="3787800" cy="541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20" name="Google Shape;20;p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grpSp>
        <p:nvGrpSpPr>
          <p:cNvPr id="21" name="Google Shape;21;p3"/>
          <p:cNvGrpSpPr/>
          <p:nvPr/>
        </p:nvGrpSpPr>
        <p:grpSpPr>
          <a:xfrm>
            <a:off x="830392" y="1191256"/>
            <a:ext cx="745763" cy="45826"/>
            <a:chOff x="4580561" y="2589004"/>
            <a:chExt cx="1064464" cy="25200"/>
          </a:xfrm>
        </p:grpSpPr>
        <p:sp>
          <p:nvSpPr>
            <p:cNvPr id="22" name="Google Shape;22;p3"/>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 name="Google Shape;24;p3"/>
          <p:cNvSpPr/>
          <p:nvPr/>
        </p:nvSpPr>
        <p:spPr>
          <a:xfrm>
            <a:off x="0" y="1"/>
            <a:ext cx="9144000" cy="467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3"/>
          <p:cNvGrpSpPr/>
          <p:nvPr/>
        </p:nvGrpSpPr>
        <p:grpSpPr>
          <a:xfrm>
            <a:off x="5063224" y="1313339"/>
            <a:ext cx="3459829" cy="2670551"/>
            <a:chOff x="3553042" y="1657806"/>
            <a:chExt cx="3461100" cy="2671532"/>
          </a:xfrm>
        </p:grpSpPr>
        <p:sp>
          <p:nvSpPr>
            <p:cNvPr id="26" name="Google Shape;26;p3"/>
            <p:cNvSpPr/>
            <p:nvPr/>
          </p:nvSpPr>
          <p:spPr>
            <a:xfrm>
              <a:off x="4856024" y="3625653"/>
              <a:ext cx="944700" cy="663300"/>
            </a:xfrm>
            <a:prstGeom prst="trapezoid">
              <a:avLst>
                <a:gd fmla="val 25000"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10800000">
              <a:off x="4953871" y="3681997"/>
              <a:ext cx="400200" cy="606600"/>
            </a:xfrm>
            <a:prstGeom prst="triangle">
              <a:avLst>
                <a:gd fmla="val 96745"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a:off x="4767796" y="3681816"/>
              <a:ext cx="163500" cy="606600"/>
            </a:xfrm>
            <a:prstGeom prst="triangle">
              <a:avLst>
                <a:gd fmla="val 98558"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10800000">
              <a:off x="4678237" y="4276102"/>
              <a:ext cx="1210800" cy="456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rot="10800000">
              <a:off x="4668343" y="4283738"/>
              <a:ext cx="1230600" cy="45600"/>
            </a:xfrm>
            <a:prstGeom prst="roundRect">
              <a:avLst>
                <a:gd fmla="val 50000" name="adj"/>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a:off x="4926950" y="3681915"/>
              <a:ext cx="42900" cy="594300"/>
            </a:xfrm>
            <a:prstGeom prst="rect">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a:off x="3553042" y="1674645"/>
              <a:ext cx="3461100" cy="2014500"/>
            </a:xfrm>
            <a:prstGeom prst="roundRect">
              <a:avLst>
                <a:gd fmla="val 1882" name="adj"/>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a:off x="3553042" y="1657806"/>
              <a:ext cx="3461100" cy="2014500"/>
            </a:xfrm>
            <a:prstGeom prst="roundRect">
              <a:avLst>
                <a:gd fmla="val 1764" name="adj"/>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Component Detail" id="34" name="Google Shape;34;p3"/>
          <p:cNvPicPr preferRelativeResize="0"/>
          <p:nvPr/>
        </p:nvPicPr>
        <p:blipFill rotWithShape="1">
          <a:blip r:embed="rId2">
            <a:alphaModFix/>
          </a:blip>
          <a:srcRect b="25076" l="0" r="0" t="0"/>
          <a:stretch/>
        </p:blipFill>
        <p:spPr>
          <a:xfrm>
            <a:off x="5161725" y="1399791"/>
            <a:ext cx="3262825" cy="1833425"/>
          </a:xfrm>
          <a:prstGeom prst="rect">
            <a:avLst/>
          </a:prstGeom>
          <a:noFill/>
          <a:ln>
            <a:noFill/>
          </a:ln>
        </p:spPr>
      </p:pic>
      <p:sp>
        <p:nvSpPr>
          <p:cNvPr id="35" name="Google Shape;35;p3"/>
          <p:cNvSpPr/>
          <p:nvPr/>
        </p:nvSpPr>
        <p:spPr>
          <a:xfrm flipH="1">
            <a:off x="5156196" y="1401826"/>
            <a:ext cx="3268577" cy="1812993"/>
          </a:xfrm>
          <a:prstGeom prst="rtTriangle">
            <a:avLst/>
          </a:prstGeom>
          <a:solidFill>
            <a:srgbClr val="000000">
              <a:alpha val="3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 name="Google Shape;36;p3"/>
          <p:cNvGrpSpPr/>
          <p:nvPr/>
        </p:nvGrpSpPr>
        <p:grpSpPr>
          <a:xfrm>
            <a:off x="7666681" y="2077877"/>
            <a:ext cx="1148179" cy="2282764"/>
            <a:chOff x="7666681" y="2077877"/>
            <a:chExt cx="1148179" cy="2282764"/>
          </a:xfrm>
        </p:grpSpPr>
        <p:grpSp>
          <p:nvGrpSpPr>
            <p:cNvPr id="37" name="Google Shape;37;p3"/>
            <p:cNvGrpSpPr/>
            <p:nvPr/>
          </p:nvGrpSpPr>
          <p:grpSpPr>
            <a:xfrm>
              <a:off x="7666681" y="2077877"/>
              <a:ext cx="1148179" cy="2282764"/>
              <a:chOff x="3983627" y="1676395"/>
              <a:chExt cx="1449538" cy="2881914"/>
            </a:xfrm>
          </p:grpSpPr>
          <p:sp>
            <p:nvSpPr>
              <p:cNvPr id="38" name="Google Shape;38;p3"/>
              <p:cNvSpPr/>
              <p:nvPr/>
            </p:nvSpPr>
            <p:spPr>
              <a:xfrm rot="-5400000">
                <a:off x="3276827" y="2404608"/>
                <a:ext cx="2860500" cy="1446900"/>
              </a:xfrm>
              <a:prstGeom prst="roundRect">
                <a:avLst>
                  <a:gd fmla="val 4551" name="adj"/>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3"/>
              <p:cNvSpPr/>
              <p:nvPr/>
            </p:nvSpPr>
            <p:spPr>
              <a:xfrm rot="-5400000">
                <a:off x="3279465" y="2383195"/>
                <a:ext cx="2860500" cy="1446900"/>
              </a:xfrm>
              <a:prstGeom prst="roundRect">
                <a:avLst>
                  <a:gd fmla="val 4551" name="adj"/>
                </a:avLst>
              </a:pr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p:cNvSpPr/>
              <p:nvPr/>
            </p:nvSpPr>
            <p:spPr>
              <a:xfrm>
                <a:off x="4473243" y="4318802"/>
                <a:ext cx="472800" cy="76800"/>
              </a:xfrm>
              <a:prstGeom prst="roundRect">
                <a:avLst>
                  <a:gd fmla="val 50000" name="adj"/>
                </a:avLst>
              </a:prstGeom>
              <a:solidFill>
                <a:srgbClr val="4B4B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Mobile View" id="41" name="Google Shape;41;p3"/>
            <p:cNvPicPr preferRelativeResize="0"/>
            <p:nvPr/>
          </p:nvPicPr>
          <p:blipFill rotWithShape="1">
            <a:blip r:embed="rId3">
              <a:alphaModFix/>
            </a:blip>
            <a:srcRect b="4371" l="0" r="0" t="4362"/>
            <a:stretch/>
          </p:blipFill>
          <p:spPr>
            <a:xfrm>
              <a:off x="7720839" y="2222723"/>
              <a:ext cx="1037555" cy="1833418"/>
            </a:xfrm>
            <a:prstGeom prst="rect">
              <a:avLst/>
            </a:prstGeom>
            <a:noFill/>
            <a:ln>
              <a:noFill/>
            </a:ln>
          </p:spPr>
        </p:pic>
        <p:sp>
          <p:nvSpPr>
            <p:cNvPr id="42" name="Google Shape;42;p3"/>
            <p:cNvSpPr/>
            <p:nvPr/>
          </p:nvSpPr>
          <p:spPr>
            <a:xfrm flipH="1">
              <a:off x="7722342" y="2222973"/>
              <a:ext cx="1037700" cy="1833000"/>
            </a:xfrm>
            <a:prstGeom prst="rtTriangle">
              <a:avLst/>
            </a:prstGeom>
            <a:solidFill>
              <a:srgbClr val="000000">
                <a:alpha val="3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43" name="Shape 43"/>
        <p:cNvGrpSpPr/>
        <p:nvPr/>
      </p:nvGrpSpPr>
      <p:grpSpPr>
        <a:xfrm>
          <a:off x="0" y="0"/>
          <a:ext cx="0" cy="0"/>
          <a:chOff x="0" y="0"/>
          <a:chExt cx="0" cy="0"/>
        </a:xfrm>
      </p:grpSpPr>
      <p:grpSp>
        <p:nvGrpSpPr>
          <p:cNvPr id="44" name="Google Shape;44;p4"/>
          <p:cNvGrpSpPr/>
          <p:nvPr/>
        </p:nvGrpSpPr>
        <p:grpSpPr>
          <a:xfrm>
            <a:off x="830392" y="1191256"/>
            <a:ext cx="745763" cy="45826"/>
            <a:chOff x="4580561" y="2589004"/>
            <a:chExt cx="1064464" cy="25200"/>
          </a:xfrm>
        </p:grpSpPr>
        <p:sp>
          <p:nvSpPr>
            <p:cNvPr id="45" name="Google Shape;45;p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 name="Google Shape;47;p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3000"/>
              <a:buNone/>
              <a:defRPr sz="3000">
                <a:solidFill>
                  <a:schemeClr val="lt1"/>
                </a:solidFill>
              </a:defRPr>
            </a:lvl1pPr>
            <a:lvl2pPr lvl="1">
              <a:spcBef>
                <a:spcPts val="0"/>
              </a:spcBef>
              <a:spcAft>
                <a:spcPts val="0"/>
              </a:spcAft>
              <a:buClr>
                <a:schemeClr val="lt1"/>
              </a:buClr>
              <a:buSzPts val="3000"/>
              <a:buNone/>
              <a:defRPr sz="3000">
                <a:solidFill>
                  <a:schemeClr val="lt1"/>
                </a:solidFill>
              </a:defRPr>
            </a:lvl2pPr>
            <a:lvl3pPr lvl="2">
              <a:spcBef>
                <a:spcPts val="0"/>
              </a:spcBef>
              <a:spcAft>
                <a:spcPts val="0"/>
              </a:spcAft>
              <a:buClr>
                <a:schemeClr val="lt1"/>
              </a:buClr>
              <a:buSzPts val="3000"/>
              <a:buNone/>
              <a:defRPr sz="3000">
                <a:solidFill>
                  <a:schemeClr val="lt1"/>
                </a:solidFill>
              </a:defRPr>
            </a:lvl3pPr>
            <a:lvl4pPr lvl="3">
              <a:spcBef>
                <a:spcPts val="0"/>
              </a:spcBef>
              <a:spcAft>
                <a:spcPts val="0"/>
              </a:spcAft>
              <a:buClr>
                <a:schemeClr val="lt1"/>
              </a:buClr>
              <a:buSzPts val="3000"/>
              <a:buNone/>
              <a:defRPr sz="3000">
                <a:solidFill>
                  <a:schemeClr val="lt1"/>
                </a:solidFill>
              </a:defRPr>
            </a:lvl4pPr>
            <a:lvl5pPr lvl="4">
              <a:spcBef>
                <a:spcPts val="0"/>
              </a:spcBef>
              <a:spcAft>
                <a:spcPts val="0"/>
              </a:spcAft>
              <a:buClr>
                <a:schemeClr val="lt1"/>
              </a:buClr>
              <a:buSzPts val="3000"/>
              <a:buNone/>
              <a:defRPr sz="3000">
                <a:solidFill>
                  <a:schemeClr val="lt1"/>
                </a:solidFill>
              </a:defRPr>
            </a:lvl5pPr>
            <a:lvl6pPr lvl="5">
              <a:spcBef>
                <a:spcPts val="0"/>
              </a:spcBef>
              <a:spcAft>
                <a:spcPts val="0"/>
              </a:spcAft>
              <a:buClr>
                <a:schemeClr val="lt1"/>
              </a:buClr>
              <a:buSzPts val="3000"/>
              <a:buNone/>
              <a:defRPr sz="3000">
                <a:solidFill>
                  <a:schemeClr val="lt1"/>
                </a:solidFill>
              </a:defRPr>
            </a:lvl6pPr>
            <a:lvl7pPr lvl="6">
              <a:spcBef>
                <a:spcPts val="0"/>
              </a:spcBef>
              <a:spcAft>
                <a:spcPts val="0"/>
              </a:spcAft>
              <a:buClr>
                <a:schemeClr val="lt1"/>
              </a:buClr>
              <a:buSzPts val="3000"/>
              <a:buNone/>
              <a:defRPr sz="3000">
                <a:solidFill>
                  <a:schemeClr val="lt1"/>
                </a:solidFill>
              </a:defRPr>
            </a:lvl7pPr>
            <a:lvl8pPr lvl="7">
              <a:spcBef>
                <a:spcPts val="0"/>
              </a:spcBef>
              <a:spcAft>
                <a:spcPts val="0"/>
              </a:spcAft>
              <a:buClr>
                <a:schemeClr val="lt1"/>
              </a:buClr>
              <a:buSzPts val="3000"/>
              <a:buNone/>
              <a:defRPr sz="3000">
                <a:solidFill>
                  <a:schemeClr val="lt1"/>
                </a:solidFill>
              </a:defRPr>
            </a:lvl8pPr>
            <a:lvl9pPr lvl="8">
              <a:spcBef>
                <a:spcPts val="0"/>
              </a:spcBef>
              <a:spcAft>
                <a:spcPts val="0"/>
              </a:spcAft>
              <a:buClr>
                <a:schemeClr val="lt1"/>
              </a:buClr>
              <a:buSzPts val="3000"/>
              <a:buNone/>
              <a:defRPr sz="3000">
                <a:solidFill>
                  <a:schemeClr val="lt1"/>
                </a:solidFill>
              </a:defRPr>
            </a:lvl9pPr>
          </a:lstStyle>
          <a:p/>
        </p:txBody>
      </p:sp>
      <p:sp>
        <p:nvSpPr>
          <p:cNvPr id="48" name="Google Shape;48;p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9" name="Shape 49"/>
        <p:cNvGrpSpPr/>
        <p:nvPr/>
      </p:nvGrpSpPr>
      <p:grpSpPr>
        <a:xfrm>
          <a:off x="0" y="0"/>
          <a:ext cx="0" cy="0"/>
          <a:chOff x="0" y="0"/>
          <a:chExt cx="0" cy="0"/>
        </a:xfrm>
      </p:grpSpPr>
      <p:sp>
        <p:nvSpPr>
          <p:cNvPr id="50" name="Google Shape;50;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 name="Google Shape;51;p5"/>
          <p:cNvGrpSpPr/>
          <p:nvPr/>
        </p:nvGrpSpPr>
        <p:grpSpPr>
          <a:xfrm>
            <a:off x="830392" y="1191256"/>
            <a:ext cx="745763" cy="45826"/>
            <a:chOff x="4580561" y="2589004"/>
            <a:chExt cx="1064464" cy="25200"/>
          </a:xfrm>
        </p:grpSpPr>
        <p:sp>
          <p:nvSpPr>
            <p:cNvPr id="52" name="Google Shape;52;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 name="Google Shape;54;p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p:txBody>
      </p:sp>
      <p:sp>
        <p:nvSpPr>
          <p:cNvPr id="55" name="Google Shape;55;p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6" name="Google Shape;56;p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57" name="Shape 57"/>
        <p:cNvGrpSpPr/>
        <p:nvPr/>
      </p:nvGrpSpPr>
      <p:grpSpPr>
        <a:xfrm>
          <a:off x="0" y="0"/>
          <a:ext cx="0" cy="0"/>
          <a:chOff x="0" y="0"/>
          <a:chExt cx="0" cy="0"/>
        </a:xfrm>
      </p:grpSpPr>
      <p:sp>
        <p:nvSpPr>
          <p:cNvPr id="58" name="Google Shape;58;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 name="Google Shape;59;p6"/>
          <p:cNvGrpSpPr/>
          <p:nvPr/>
        </p:nvGrpSpPr>
        <p:grpSpPr>
          <a:xfrm>
            <a:off x="830392" y="1191256"/>
            <a:ext cx="745763" cy="45826"/>
            <a:chOff x="4580561" y="2589004"/>
            <a:chExt cx="1064464" cy="25200"/>
          </a:xfrm>
        </p:grpSpPr>
        <p:sp>
          <p:nvSpPr>
            <p:cNvPr id="60" name="Google Shape;60;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 name="Google Shape;62;p6"/>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p:txBody>
      </p:sp>
      <p:sp>
        <p:nvSpPr>
          <p:cNvPr id="63" name="Google Shape;63;p6"/>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4" name="Google Shape;64;p6"/>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5" name="Google Shape;65;p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6" name="Shape 66"/>
        <p:cNvGrpSpPr/>
        <p:nvPr/>
      </p:nvGrpSpPr>
      <p:grpSpPr>
        <a:xfrm>
          <a:off x="0" y="0"/>
          <a:ext cx="0" cy="0"/>
          <a:chOff x="0" y="0"/>
          <a:chExt cx="0" cy="0"/>
        </a:xfrm>
      </p:grpSpPr>
      <p:sp>
        <p:nvSpPr>
          <p:cNvPr id="67" name="Google Shape;67;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 name="Google Shape;68;p7"/>
          <p:cNvGrpSpPr/>
          <p:nvPr/>
        </p:nvGrpSpPr>
        <p:grpSpPr>
          <a:xfrm>
            <a:off x="830392" y="1191256"/>
            <a:ext cx="745763" cy="45826"/>
            <a:chOff x="4580561" y="2589004"/>
            <a:chExt cx="1064464" cy="25200"/>
          </a:xfrm>
        </p:grpSpPr>
        <p:sp>
          <p:nvSpPr>
            <p:cNvPr id="69" name="Google Shape;69;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 name="Google Shape;71;p7"/>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p:txBody>
      </p:sp>
      <p:sp>
        <p:nvSpPr>
          <p:cNvPr id="72" name="Google Shape;72;p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73" name="Shape 73"/>
        <p:cNvGrpSpPr/>
        <p:nvPr/>
      </p:nvGrpSpPr>
      <p:grpSpPr>
        <a:xfrm>
          <a:off x="0" y="0"/>
          <a:ext cx="0" cy="0"/>
          <a:chOff x="0" y="0"/>
          <a:chExt cx="0" cy="0"/>
        </a:xfrm>
      </p:grpSpPr>
      <p:sp>
        <p:nvSpPr>
          <p:cNvPr id="74" name="Google Shape;74;p8"/>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6" name="Shape 76"/>
        <p:cNvGrpSpPr/>
        <p:nvPr/>
      </p:nvGrpSpPr>
      <p:grpSpPr>
        <a:xfrm>
          <a:off x="0" y="0"/>
          <a:ext cx="0" cy="0"/>
          <a:chOff x="0" y="0"/>
          <a:chExt cx="0" cy="0"/>
        </a:xfrm>
      </p:grpSpPr>
      <p:sp>
        <p:nvSpPr>
          <p:cNvPr id="77" name="Google Shape;77;p9"/>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 name="Google Shape;78;p9"/>
          <p:cNvGrpSpPr/>
          <p:nvPr/>
        </p:nvGrpSpPr>
        <p:grpSpPr>
          <a:xfrm>
            <a:off x="830392" y="1191256"/>
            <a:ext cx="745763" cy="45826"/>
            <a:chOff x="4580561" y="2589004"/>
            <a:chExt cx="1064464" cy="25200"/>
          </a:xfrm>
        </p:grpSpPr>
        <p:sp>
          <p:nvSpPr>
            <p:cNvPr id="79" name="Google Shape;79;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 name="Google Shape;81;p9"/>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p:txBody>
      </p:sp>
      <p:sp>
        <p:nvSpPr>
          <p:cNvPr id="82" name="Google Shape;82;p9"/>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83" name="Google Shape;83;p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84" name="Shape 84"/>
        <p:cNvGrpSpPr/>
        <p:nvPr/>
      </p:nvGrpSpPr>
      <p:grpSpPr>
        <a:xfrm>
          <a:off x="0" y="0"/>
          <a:ext cx="0" cy="0"/>
          <a:chOff x="0" y="0"/>
          <a:chExt cx="0" cy="0"/>
        </a:xfrm>
      </p:grpSpPr>
      <p:grpSp>
        <p:nvGrpSpPr>
          <p:cNvPr id="85" name="Google Shape;85;p10"/>
          <p:cNvGrpSpPr/>
          <p:nvPr/>
        </p:nvGrpSpPr>
        <p:grpSpPr>
          <a:xfrm>
            <a:off x="830392" y="4169130"/>
            <a:ext cx="745763" cy="45826"/>
            <a:chOff x="4580561" y="2589004"/>
            <a:chExt cx="1064464" cy="25200"/>
          </a:xfrm>
        </p:grpSpPr>
        <p:sp>
          <p:nvSpPr>
            <p:cNvPr id="86" name="Google Shape;86;p10"/>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0"/>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 name="Google Shape;88;p10"/>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000"/>
              <a:buNone/>
              <a:defRPr sz="3000">
                <a:solidFill>
                  <a:schemeClr val="lt1"/>
                </a:solidFill>
              </a:defRPr>
            </a:lvl1pPr>
            <a:lvl2pPr lvl="1">
              <a:spcBef>
                <a:spcPts val="0"/>
              </a:spcBef>
              <a:spcAft>
                <a:spcPts val="0"/>
              </a:spcAft>
              <a:buClr>
                <a:schemeClr val="lt1"/>
              </a:buClr>
              <a:buSzPts val="3000"/>
              <a:buNone/>
              <a:defRPr sz="3000">
                <a:solidFill>
                  <a:schemeClr val="lt1"/>
                </a:solidFill>
              </a:defRPr>
            </a:lvl2pPr>
            <a:lvl3pPr lvl="2">
              <a:spcBef>
                <a:spcPts val="0"/>
              </a:spcBef>
              <a:spcAft>
                <a:spcPts val="0"/>
              </a:spcAft>
              <a:buClr>
                <a:schemeClr val="lt1"/>
              </a:buClr>
              <a:buSzPts val="3000"/>
              <a:buNone/>
              <a:defRPr sz="3000">
                <a:solidFill>
                  <a:schemeClr val="lt1"/>
                </a:solidFill>
              </a:defRPr>
            </a:lvl3pPr>
            <a:lvl4pPr lvl="3">
              <a:spcBef>
                <a:spcPts val="0"/>
              </a:spcBef>
              <a:spcAft>
                <a:spcPts val="0"/>
              </a:spcAft>
              <a:buClr>
                <a:schemeClr val="lt1"/>
              </a:buClr>
              <a:buSzPts val="3000"/>
              <a:buNone/>
              <a:defRPr sz="3000">
                <a:solidFill>
                  <a:schemeClr val="lt1"/>
                </a:solidFill>
              </a:defRPr>
            </a:lvl4pPr>
            <a:lvl5pPr lvl="4">
              <a:spcBef>
                <a:spcPts val="0"/>
              </a:spcBef>
              <a:spcAft>
                <a:spcPts val="0"/>
              </a:spcAft>
              <a:buClr>
                <a:schemeClr val="lt1"/>
              </a:buClr>
              <a:buSzPts val="3000"/>
              <a:buNone/>
              <a:defRPr sz="3000">
                <a:solidFill>
                  <a:schemeClr val="lt1"/>
                </a:solidFill>
              </a:defRPr>
            </a:lvl5pPr>
            <a:lvl6pPr lvl="5">
              <a:spcBef>
                <a:spcPts val="0"/>
              </a:spcBef>
              <a:spcAft>
                <a:spcPts val="0"/>
              </a:spcAft>
              <a:buClr>
                <a:schemeClr val="lt1"/>
              </a:buClr>
              <a:buSzPts val="3000"/>
              <a:buNone/>
              <a:defRPr sz="3000">
                <a:solidFill>
                  <a:schemeClr val="lt1"/>
                </a:solidFill>
              </a:defRPr>
            </a:lvl6pPr>
            <a:lvl7pPr lvl="6">
              <a:spcBef>
                <a:spcPts val="0"/>
              </a:spcBef>
              <a:spcAft>
                <a:spcPts val="0"/>
              </a:spcAft>
              <a:buClr>
                <a:schemeClr val="lt1"/>
              </a:buClr>
              <a:buSzPts val="3000"/>
              <a:buNone/>
              <a:defRPr sz="3000">
                <a:solidFill>
                  <a:schemeClr val="lt1"/>
                </a:solidFill>
              </a:defRPr>
            </a:lvl7pPr>
            <a:lvl8pPr lvl="7">
              <a:spcBef>
                <a:spcPts val="0"/>
              </a:spcBef>
              <a:spcAft>
                <a:spcPts val="0"/>
              </a:spcAft>
              <a:buClr>
                <a:schemeClr val="lt1"/>
              </a:buClr>
              <a:buSzPts val="3000"/>
              <a:buNone/>
              <a:defRPr sz="3000">
                <a:solidFill>
                  <a:schemeClr val="lt1"/>
                </a:solidFill>
              </a:defRPr>
            </a:lvl8pPr>
            <a:lvl9pPr lvl="8">
              <a:spcBef>
                <a:spcPts val="0"/>
              </a:spcBef>
              <a:spcAft>
                <a:spcPts val="0"/>
              </a:spcAft>
              <a:buClr>
                <a:schemeClr val="lt1"/>
              </a:buClr>
              <a:buSzPts val="3000"/>
              <a:buNone/>
              <a:defRPr sz="3000">
                <a:solidFill>
                  <a:schemeClr val="lt1"/>
                </a:solidFill>
              </a:defRPr>
            </a:lvl9pPr>
          </a:lstStyle>
          <a:p/>
        </p:txBody>
      </p:sp>
      <p:sp>
        <p:nvSpPr>
          <p:cNvPr id="89" name="Google Shape;89;p1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2800"/>
              <a:buFont typeface="Raleway"/>
              <a:buNone/>
              <a:defRPr b="1" sz="2800">
                <a:latin typeface="Raleway"/>
                <a:ea typeface="Raleway"/>
                <a:cs typeface="Raleway"/>
                <a:sym typeface="Raleway"/>
              </a:defRPr>
            </a:lvl1pPr>
            <a:lvl2pPr lvl="1">
              <a:spcBef>
                <a:spcPts val="0"/>
              </a:spcBef>
              <a:spcAft>
                <a:spcPts val="0"/>
              </a:spcAft>
              <a:buSzPts val="2800"/>
              <a:buFont typeface="Raleway"/>
              <a:buNone/>
              <a:defRPr b="1" sz="2800">
                <a:latin typeface="Raleway"/>
                <a:ea typeface="Raleway"/>
                <a:cs typeface="Raleway"/>
                <a:sym typeface="Raleway"/>
              </a:defRPr>
            </a:lvl2pPr>
            <a:lvl3pPr lvl="2">
              <a:spcBef>
                <a:spcPts val="0"/>
              </a:spcBef>
              <a:spcAft>
                <a:spcPts val="0"/>
              </a:spcAft>
              <a:buSzPts val="2800"/>
              <a:buFont typeface="Raleway"/>
              <a:buNone/>
              <a:defRPr b="1" sz="2800">
                <a:latin typeface="Raleway"/>
                <a:ea typeface="Raleway"/>
                <a:cs typeface="Raleway"/>
                <a:sym typeface="Raleway"/>
              </a:defRPr>
            </a:lvl3pPr>
            <a:lvl4pPr lvl="3">
              <a:spcBef>
                <a:spcPts val="0"/>
              </a:spcBef>
              <a:spcAft>
                <a:spcPts val="0"/>
              </a:spcAft>
              <a:buSzPts val="2800"/>
              <a:buFont typeface="Raleway"/>
              <a:buNone/>
              <a:defRPr b="1" sz="2800">
                <a:latin typeface="Raleway"/>
                <a:ea typeface="Raleway"/>
                <a:cs typeface="Raleway"/>
                <a:sym typeface="Raleway"/>
              </a:defRPr>
            </a:lvl4pPr>
            <a:lvl5pPr lvl="4">
              <a:spcBef>
                <a:spcPts val="0"/>
              </a:spcBef>
              <a:spcAft>
                <a:spcPts val="0"/>
              </a:spcAft>
              <a:buSzPts val="2800"/>
              <a:buFont typeface="Raleway"/>
              <a:buNone/>
              <a:defRPr b="1" sz="2800">
                <a:latin typeface="Raleway"/>
                <a:ea typeface="Raleway"/>
                <a:cs typeface="Raleway"/>
                <a:sym typeface="Raleway"/>
              </a:defRPr>
            </a:lvl5pPr>
            <a:lvl6pPr lvl="5">
              <a:spcBef>
                <a:spcPts val="0"/>
              </a:spcBef>
              <a:spcAft>
                <a:spcPts val="0"/>
              </a:spcAft>
              <a:buSzPts val="2800"/>
              <a:buFont typeface="Raleway"/>
              <a:buNone/>
              <a:defRPr b="1" sz="2800">
                <a:latin typeface="Raleway"/>
                <a:ea typeface="Raleway"/>
                <a:cs typeface="Raleway"/>
                <a:sym typeface="Raleway"/>
              </a:defRPr>
            </a:lvl6pPr>
            <a:lvl7pPr lvl="6">
              <a:spcBef>
                <a:spcPts val="0"/>
              </a:spcBef>
              <a:spcAft>
                <a:spcPts val="0"/>
              </a:spcAft>
              <a:buSzPts val="2800"/>
              <a:buFont typeface="Raleway"/>
              <a:buNone/>
              <a:defRPr b="1" sz="2800">
                <a:latin typeface="Raleway"/>
                <a:ea typeface="Raleway"/>
                <a:cs typeface="Raleway"/>
                <a:sym typeface="Raleway"/>
              </a:defRPr>
            </a:lvl7pPr>
            <a:lvl8pPr lvl="7">
              <a:spcBef>
                <a:spcPts val="0"/>
              </a:spcBef>
              <a:spcAft>
                <a:spcPts val="0"/>
              </a:spcAft>
              <a:buSzPts val="2800"/>
              <a:buFont typeface="Raleway"/>
              <a:buNone/>
              <a:defRPr b="1" sz="2800">
                <a:latin typeface="Raleway"/>
                <a:ea typeface="Raleway"/>
                <a:cs typeface="Raleway"/>
                <a:sym typeface="Raleway"/>
              </a:defRPr>
            </a:lvl8pPr>
            <a:lvl9pPr lvl="8">
              <a:spcBef>
                <a:spcPts val="0"/>
              </a:spcBef>
              <a:spcAft>
                <a:spcPts val="0"/>
              </a:spcAft>
              <a:buSzPts val="2800"/>
              <a:buFont typeface="Raleway"/>
              <a:buNone/>
              <a:defRPr b="1" sz="2800">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png"/><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4.png"/><Relationship Id="rId4" Type="http://schemas.openxmlformats.org/officeDocument/2006/relationships/image" Target="../media/image12.png"/><Relationship Id="rId5" Type="http://schemas.openxmlformats.org/officeDocument/2006/relationships/hyperlink" Target="https://humans-in-space.jaxa.jp/en/assets/images/life/health-in-space/life/img02_01.jpg" TargetMode="External"/><Relationship Id="rId6" Type="http://schemas.openxmlformats.org/officeDocument/2006/relationships/hyperlink" Target="https://www.nasa.gov/wp-content/uploads/2023/03/iss061e004031.jpg"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6.gif"/><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7.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9.gif"/><Relationship Id="rId4" Type="http://schemas.openxmlformats.org/officeDocument/2006/relationships/image" Target="../media/image13.gi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10.png"/><Relationship Id="rId4" Type="http://schemas.openxmlformats.org/officeDocument/2006/relationships/image" Target="../media/image5.png"/><Relationship Id="rId5" Type="http://schemas.openxmlformats.org/officeDocument/2006/relationships/image" Target="../media/image15.png"/><Relationship Id="rId6" Type="http://schemas.openxmlformats.org/officeDocument/2006/relationships/image" Target="../media/image3.png"/><Relationship Id="rId7"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hyperlink" Target="https://www.nasa.gov/humans-in-space/the-human-body-in-space/"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17"/>
          <p:cNvSpPr txBox="1"/>
          <p:nvPr>
            <p:ph type="ctrTitle"/>
          </p:nvPr>
        </p:nvSpPr>
        <p:spPr>
          <a:xfrm>
            <a:off x="729450" y="1322450"/>
            <a:ext cx="3787800" cy="144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Hexapace: A space conquest game across the universe!</a:t>
            </a:r>
            <a:endParaRPr sz="1800"/>
          </a:p>
        </p:txBody>
      </p:sp>
      <p:sp>
        <p:nvSpPr>
          <p:cNvPr id="136" name="Google Shape;136;p17"/>
          <p:cNvSpPr txBox="1"/>
          <p:nvPr>
            <p:ph idx="1" type="subTitle"/>
          </p:nvPr>
        </p:nvSpPr>
        <p:spPr>
          <a:xfrm>
            <a:off x="729450" y="3188275"/>
            <a:ext cx="4107000" cy="1819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a:p>
          <a:p>
            <a:pPr indent="0" lvl="0" marL="0" rtl="0" algn="l">
              <a:spcBef>
                <a:spcPts val="0"/>
              </a:spcBef>
              <a:spcAft>
                <a:spcPts val="0"/>
              </a:spcAft>
              <a:buNone/>
            </a:pPr>
            <a:r>
              <a:t/>
            </a:r>
            <a:endParaRPr/>
          </a:p>
        </p:txBody>
      </p:sp>
      <p:pic>
        <p:nvPicPr>
          <p:cNvPr id="137" name="Google Shape;137;p17"/>
          <p:cNvPicPr preferRelativeResize="0"/>
          <p:nvPr/>
        </p:nvPicPr>
        <p:blipFill>
          <a:blip r:embed="rId3">
            <a:alphaModFix/>
          </a:blip>
          <a:stretch>
            <a:fillRect/>
          </a:stretch>
        </p:blipFill>
        <p:spPr>
          <a:xfrm>
            <a:off x="5053800" y="491450"/>
            <a:ext cx="4090200" cy="1650575"/>
          </a:xfrm>
          <a:prstGeom prst="rect">
            <a:avLst/>
          </a:prstGeom>
          <a:noFill/>
          <a:ln>
            <a:noFill/>
          </a:ln>
        </p:spPr>
      </p:pic>
      <p:sp>
        <p:nvSpPr>
          <p:cNvPr id="138" name="Google Shape;138;p17"/>
          <p:cNvSpPr txBox="1"/>
          <p:nvPr/>
        </p:nvSpPr>
        <p:spPr>
          <a:xfrm>
            <a:off x="729450" y="2826000"/>
            <a:ext cx="3668100" cy="231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600">
                <a:solidFill>
                  <a:schemeClr val="accent1"/>
                </a:solidFill>
                <a:latin typeface="Raleway"/>
                <a:ea typeface="Raleway"/>
                <a:cs typeface="Raleway"/>
                <a:sym typeface="Raleway"/>
              </a:rPr>
              <a:t>Team Hiperbol</a:t>
            </a:r>
            <a:endParaRPr b="1" sz="2600">
              <a:solidFill>
                <a:schemeClr val="accent1"/>
              </a:solidFill>
              <a:latin typeface="Raleway"/>
              <a:ea typeface="Raleway"/>
              <a:cs typeface="Raleway"/>
              <a:sym typeface="Raleway"/>
            </a:endParaRPr>
          </a:p>
        </p:txBody>
      </p:sp>
      <p:pic>
        <p:nvPicPr>
          <p:cNvPr id="139" name="Google Shape;139;p17"/>
          <p:cNvPicPr preferRelativeResize="0"/>
          <p:nvPr/>
        </p:nvPicPr>
        <p:blipFill rotWithShape="1">
          <a:blip r:embed="rId4">
            <a:alphaModFix/>
          </a:blip>
          <a:srcRect b="0" l="17632" r="17638" t="0"/>
          <a:stretch/>
        </p:blipFill>
        <p:spPr>
          <a:xfrm>
            <a:off x="5053800" y="2142029"/>
            <a:ext cx="4090198" cy="3001471"/>
          </a:xfrm>
          <a:prstGeom prst="rect">
            <a:avLst/>
          </a:prstGeom>
          <a:noFill/>
          <a:ln>
            <a:noFill/>
          </a:ln>
        </p:spPr>
      </p:pic>
      <p:sp>
        <p:nvSpPr>
          <p:cNvPr id="140" name="Google Shape;140;p17"/>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41" name="Google Shape;141;p17"/>
          <p:cNvSpPr txBox="1"/>
          <p:nvPr/>
        </p:nvSpPr>
        <p:spPr>
          <a:xfrm>
            <a:off x="729450" y="3267725"/>
            <a:ext cx="2608200" cy="144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700">
                <a:solidFill>
                  <a:schemeClr val="accent1"/>
                </a:solidFill>
                <a:latin typeface="Lato"/>
                <a:ea typeface="Lato"/>
                <a:cs typeface="Lato"/>
                <a:sym typeface="Lato"/>
              </a:rPr>
              <a:t>Boran Doruk Adsay</a:t>
            </a:r>
            <a:endParaRPr sz="1700">
              <a:solidFill>
                <a:schemeClr val="accent1"/>
              </a:solidFill>
              <a:latin typeface="Lato"/>
              <a:ea typeface="Lato"/>
              <a:cs typeface="Lato"/>
              <a:sym typeface="Lato"/>
            </a:endParaRPr>
          </a:p>
          <a:p>
            <a:pPr indent="0" lvl="0" marL="0" rtl="0" algn="l">
              <a:spcBef>
                <a:spcPts val="0"/>
              </a:spcBef>
              <a:spcAft>
                <a:spcPts val="0"/>
              </a:spcAft>
              <a:buNone/>
            </a:pPr>
            <a:r>
              <a:rPr lang="en" sz="1700">
                <a:solidFill>
                  <a:schemeClr val="accent1"/>
                </a:solidFill>
                <a:latin typeface="Lato"/>
                <a:ea typeface="Lato"/>
                <a:cs typeface="Lato"/>
                <a:sym typeface="Lato"/>
              </a:rPr>
              <a:t>Lorin Arslan</a:t>
            </a:r>
            <a:endParaRPr sz="1700">
              <a:solidFill>
                <a:schemeClr val="accent1"/>
              </a:solidFill>
              <a:latin typeface="Lato"/>
              <a:ea typeface="Lato"/>
              <a:cs typeface="Lato"/>
              <a:sym typeface="Lato"/>
            </a:endParaRPr>
          </a:p>
          <a:p>
            <a:pPr indent="0" lvl="0" marL="0" rtl="0" algn="l">
              <a:spcBef>
                <a:spcPts val="0"/>
              </a:spcBef>
              <a:spcAft>
                <a:spcPts val="0"/>
              </a:spcAft>
              <a:buNone/>
            </a:pPr>
            <a:r>
              <a:rPr lang="en" sz="1700">
                <a:solidFill>
                  <a:schemeClr val="accent1"/>
                </a:solidFill>
                <a:latin typeface="Lato"/>
                <a:ea typeface="Lato"/>
                <a:cs typeface="Lato"/>
                <a:sym typeface="Lato"/>
              </a:rPr>
              <a:t>Mehmet Furkan Erdem </a:t>
            </a:r>
            <a:endParaRPr sz="1700">
              <a:solidFill>
                <a:schemeClr val="accent1"/>
              </a:solidFill>
              <a:latin typeface="Lato"/>
              <a:ea typeface="Lato"/>
              <a:cs typeface="Lato"/>
              <a:sym typeface="Lato"/>
            </a:endParaRPr>
          </a:p>
          <a:p>
            <a:pPr indent="0" lvl="0" marL="0" rtl="0" algn="l">
              <a:spcBef>
                <a:spcPts val="0"/>
              </a:spcBef>
              <a:spcAft>
                <a:spcPts val="0"/>
              </a:spcAft>
              <a:buNone/>
            </a:pPr>
            <a:r>
              <a:rPr lang="en" sz="1700">
                <a:solidFill>
                  <a:schemeClr val="accent1"/>
                </a:solidFill>
                <a:latin typeface="Lato"/>
                <a:ea typeface="Lato"/>
                <a:cs typeface="Lato"/>
                <a:sym typeface="Lato"/>
              </a:rPr>
              <a:t>Ömer Efe İyicioğlu</a:t>
            </a:r>
            <a:endParaRPr sz="1700">
              <a:solidFill>
                <a:schemeClr val="accent1"/>
              </a:solidFill>
              <a:latin typeface="Lato"/>
              <a:ea typeface="Lato"/>
              <a:cs typeface="Lato"/>
              <a:sym typeface="Lato"/>
            </a:endParaRPr>
          </a:p>
        </p:txBody>
      </p:sp>
      <p:sp>
        <p:nvSpPr>
          <p:cNvPr id="142" name="Google Shape;142;p17"/>
          <p:cNvSpPr txBox="1"/>
          <p:nvPr/>
        </p:nvSpPr>
        <p:spPr>
          <a:xfrm>
            <a:off x="5045400" y="4714625"/>
            <a:ext cx="2841900" cy="40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300">
                <a:solidFill>
                  <a:schemeClr val="lt1"/>
                </a:solidFill>
                <a:latin typeface="Raleway"/>
                <a:ea typeface="Raleway"/>
                <a:cs typeface="Raleway"/>
                <a:sym typeface="Raleway"/>
              </a:rPr>
              <a:t>Interactive Game Board</a:t>
            </a:r>
            <a:endParaRPr b="1" sz="1300">
              <a:solidFill>
                <a:schemeClr val="lt1"/>
              </a:solidFill>
              <a:latin typeface="Raleway"/>
              <a:ea typeface="Raleway"/>
              <a:cs typeface="Raleway"/>
              <a:sym typeface="Raleway"/>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146" name="Shape 146"/>
        <p:cNvGrpSpPr/>
        <p:nvPr/>
      </p:nvGrpSpPr>
      <p:grpSpPr>
        <a:xfrm>
          <a:off x="0" y="0"/>
          <a:ext cx="0" cy="0"/>
          <a:chOff x="0" y="0"/>
          <a:chExt cx="0" cy="0"/>
        </a:xfrm>
      </p:grpSpPr>
      <p:sp>
        <p:nvSpPr>
          <p:cNvPr id="147" name="Google Shape;147;p18"/>
          <p:cNvSpPr txBox="1"/>
          <p:nvPr>
            <p:ph type="title"/>
          </p:nvPr>
        </p:nvSpPr>
        <p:spPr>
          <a:xfrm>
            <a:off x="405850" y="420450"/>
            <a:ext cx="4781400" cy="129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Game design-Inspiration</a:t>
            </a:r>
            <a:endParaRPr/>
          </a:p>
        </p:txBody>
      </p:sp>
      <p:sp>
        <p:nvSpPr>
          <p:cNvPr id="148" name="Google Shape;148;p18"/>
          <p:cNvSpPr txBox="1"/>
          <p:nvPr>
            <p:ph idx="4294967295" type="subTitle"/>
          </p:nvPr>
        </p:nvSpPr>
        <p:spPr>
          <a:xfrm>
            <a:off x="405850" y="1528200"/>
            <a:ext cx="3814800" cy="3183000"/>
          </a:xfrm>
          <a:prstGeom prst="rect">
            <a:avLst/>
          </a:prstGeom>
          <a:solidFill>
            <a:srgbClr val="F3F3F3"/>
          </a:solid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just">
              <a:lnSpc>
                <a:spcPct val="90000"/>
              </a:lnSpc>
              <a:spcBef>
                <a:spcPts val="1000"/>
              </a:spcBef>
              <a:spcAft>
                <a:spcPts val="0"/>
              </a:spcAft>
              <a:buNone/>
            </a:pPr>
            <a:r>
              <a:rPr b="1" lang="en" sz="1400">
                <a:latin typeface="Raleway"/>
                <a:ea typeface="Raleway"/>
                <a:cs typeface="Raleway"/>
                <a:sym typeface="Raleway"/>
              </a:rPr>
              <a:t>Considering the difficulties astronauts face while in space, we thought they needed some fun to keep them mentally well! This game also helps them to stay active while playing so it contributes to their physical well being as well.</a:t>
            </a:r>
            <a:endParaRPr b="1" sz="1400">
              <a:latin typeface="Raleway"/>
              <a:ea typeface="Raleway"/>
              <a:cs typeface="Raleway"/>
              <a:sym typeface="Raleway"/>
            </a:endParaRPr>
          </a:p>
          <a:p>
            <a:pPr indent="0" lvl="0" marL="0" rtl="0" algn="just">
              <a:lnSpc>
                <a:spcPct val="90000"/>
              </a:lnSpc>
              <a:spcBef>
                <a:spcPts val="1000"/>
              </a:spcBef>
              <a:spcAft>
                <a:spcPts val="0"/>
              </a:spcAft>
              <a:buNone/>
            </a:pPr>
            <a:r>
              <a:rPr b="1" lang="en" sz="1400">
                <a:latin typeface="Raleway"/>
                <a:ea typeface="Raleway"/>
                <a:cs typeface="Raleway"/>
                <a:sym typeface="Raleway"/>
              </a:rPr>
              <a:t>This board game is designed specially for astronauts in microgravity. It has innovative technologies which uses the benefits of the microgravity. We did not use any game pieces other than 5 “cardlets”, an interactive game board and a log tablet. </a:t>
            </a:r>
            <a:endParaRPr b="1" sz="1000">
              <a:latin typeface="Raleway"/>
              <a:ea typeface="Raleway"/>
              <a:cs typeface="Raleway"/>
              <a:sym typeface="Raleway"/>
            </a:endParaRPr>
          </a:p>
          <a:p>
            <a:pPr indent="0" lvl="0" marL="0" rtl="0" algn="just">
              <a:lnSpc>
                <a:spcPct val="90000"/>
              </a:lnSpc>
              <a:spcBef>
                <a:spcPts val="1000"/>
              </a:spcBef>
              <a:spcAft>
                <a:spcPts val="0"/>
              </a:spcAft>
              <a:buNone/>
            </a:pPr>
            <a:r>
              <a:t/>
            </a:r>
            <a:endParaRPr b="1" sz="1400">
              <a:latin typeface="Raleway"/>
              <a:ea typeface="Raleway"/>
              <a:cs typeface="Raleway"/>
              <a:sym typeface="Raleway"/>
            </a:endParaRPr>
          </a:p>
        </p:txBody>
      </p:sp>
      <p:pic>
        <p:nvPicPr>
          <p:cNvPr id="149" name="Google Shape;149;p18"/>
          <p:cNvPicPr preferRelativeResize="0"/>
          <p:nvPr/>
        </p:nvPicPr>
        <p:blipFill>
          <a:blip r:embed="rId3">
            <a:alphaModFix/>
          </a:blip>
          <a:stretch>
            <a:fillRect/>
          </a:stretch>
        </p:blipFill>
        <p:spPr>
          <a:xfrm>
            <a:off x="5414225" y="188700"/>
            <a:ext cx="3347876" cy="2230501"/>
          </a:xfrm>
          <a:prstGeom prst="rect">
            <a:avLst/>
          </a:prstGeom>
          <a:noFill/>
          <a:ln>
            <a:noFill/>
          </a:ln>
        </p:spPr>
      </p:pic>
      <p:pic>
        <p:nvPicPr>
          <p:cNvPr id="150" name="Google Shape;150;p18"/>
          <p:cNvPicPr preferRelativeResize="0"/>
          <p:nvPr/>
        </p:nvPicPr>
        <p:blipFill rotWithShape="1">
          <a:blip r:embed="rId4">
            <a:alphaModFix/>
          </a:blip>
          <a:srcRect b="0" l="0" r="0" t="0"/>
          <a:stretch/>
        </p:blipFill>
        <p:spPr>
          <a:xfrm>
            <a:off x="5414225" y="2662100"/>
            <a:ext cx="3347876" cy="2231400"/>
          </a:xfrm>
          <a:prstGeom prst="rect">
            <a:avLst/>
          </a:prstGeom>
          <a:noFill/>
          <a:ln>
            <a:noFill/>
          </a:ln>
        </p:spPr>
      </p:pic>
      <p:sp>
        <p:nvSpPr>
          <p:cNvPr id="151" name="Google Shape;151;p18"/>
          <p:cNvSpPr txBox="1"/>
          <p:nvPr/>
        </p:nvSpPr>
        <p:spPr>
          <a:xfrm>
            <a:off x="5414225" y="2045400"/>
            <a:ext cx="3348000" cy="37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800" u="sng">
                <a:solidFill>
                  <a:schemeClr val="lt1"/>
                </a:solidFill>
                <a:latin typeface="Lato"/>
                <a:ea typeface="Lato"/>
                <a:cs typeface="Lato"/>
                <a:sym typeface="Lato"/>
                <a:hlinkClick r:id="rId5">
                  <a:extLst>
                    <a:ext uri="{A12FA001-AC4F-418D-AE19-62706E023703}">
                      <ahyp:hlinkClr val="tx"/>
                    </a:ext>
                  </a:extLst>
                </a:hlinkClick>
              </a:rPr>
              <a:t>https://humans-in-space.jaxa.jp/en/assets/images/life/health-in-space/life/img02_01.jpg</a:t>
            </a:r>
            <a:endParaRPr b="1" sz="700">
              <a:solidFill>
                <a:schemeClr val="lt1"/>
              </a:solidFill>
              <a:latin typeface="Lato"/>
              <a:ea typeface="Lato"/>
              <a:cs typeface="Lato"/>
              <a:sym typeface="Lato"/>
            </a:endParaRPr>
          </a:p>
        </p:txBody>
      </p:sp>
      <p:sp>
        <p:nvSpPr>
          <p:cNvPr id="152" name="Google Shape;152;p18"/>
          <p:cNvSpPr txBox="1"/>
          <p:nvPr/>
        </p:nvSpPr>
        <p:spPr>
          <a:xfrm>
            <a:off x="5414225" y="4515525"/>
            <a:ext cx="2511900" cy="31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800" u="sng">
                <a:solidFill>
                  <a:schemeClr val="lt1"/>
                </a:solidFill>
                <a:latin typeface="Lato"/>
                <a:ea typeface="Lato"/>
                <a:cs typeface="Lato"/>
                <a:sym typeface="Lato"/>
                <a:hlinkClick r:id="rId6">
                  <a:extLst>
                    <a:ext uri="{A12FA001-AC4F-418D-AE19-62706E023703}">
                      <ahyp:hlinkClr val="tx"/>
                    </a:ext>
                  </a:extLst>
                </a:hlinkClick>
              </a:rPr>
              <a:t>https://www.nasa.gov/wp-content/uploads/2023/03/iss061e004031.jpg</a:t>
            </a:r>
            <a:endParaRPr b="1" sz="800">
              <a:solidFill>
                <a:schemeClr val="lt1"/>
              </a:solidFill>
              <a:latin typeface="Lato"/>
              <a:ea typeface="Lato"/>
              <a:cs typeface="Lato"/>
              <a:sym typeface="La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56" name="Shape 156"/>
        <p:cNvGrpSpPr/>
        <p:nvPr/>
      </p:nvGrpSpPr>
      <p:grpSpPr>
        <a:xfrm>
          <a:off x="0" y="0"/>
          <a:ext cx="0" cy="0"/>
          <a:chOff x="0" y="0"/>
          <a:chExt cx="0" cy="0"/>
        </a:xfrm>
      </p:grpSpPr>
      <p:sp>
        <p:nvSpPr>
          <p:cNvPr id="157" name="Google Shape;157;p19"/>
          <p:cNvSpPr txBox="1"/>
          <p:nvPr>
            <p:ph type="title"/>
          </p:nvPr>
        </p:nvSpPr>
        <p:spPr>
          <a:xfrm>
            <a:off x="302275" y="3652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to play ?</a:t>
            </a:r>
            <a:endParaRPr/>
          </a:p>
        </p:txBody>
      </p:sp>
      <p:pic>
        <p:nvPicPr>
          <p:cNvPr id="158" name="Google Shape;158;p19"/>
          <p:cNvPicPr preferRelativeResize="0"/>
          <p:nvPr/>
        </p:nvPicPr>
        <p:blipFill rotWithShape="1">
          <a:blip r:embed="rId3">
            <a:alphaModFix/>
          </a:blip>
          <a:srcRect b="0" l="16856" r="13689" t="0"/>
          <a:stretch/>
        </p:blipFill>
        <p:spPr>
          <a:xfrm>
            <a:off x="4051525" y="200775"/>
            <a:ext cx="4236000" cy="2585387"/>
          </a:xfrm>
          <a:prstGeom prst="rect">
            <a:avLst/>
          </a:prstGeom>
          <a:noFill/>
          <a:ln>
            <a:noFill/>
          </a:ln>
        </p:spPr>
      </p:pic>
      <p:sp>
        <p:nvSpPr>
          <p:cNvPr id="159" name="Google Shape;159;p19"/>
          <p:cNvSpPr txBox="1"/>
          <p:nvPr/>
        </p:nvSpPr>
        <p:spPr>
          <a:xfrm>
            <a:off x="302275" y="1425450"/>
            <a:ext cx="3428400" cy="2585400"/>
          </a:xfrm>
          <a:prstGeom prst="rect">
            <a:avLst/>
          </a:prstGeom>
          <a:solidFill>
            <a:schemeClr val="lt1"/>
          </a:solid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b="1" lang="en" sz="1700">
                <a:solidFill>
                  <a:schemeClr val="accent1"/>
                </a:solidFill>
                <a:latin typeface="Raleway"/>
                <a:ea typeface="Raleway"/>
                <a:cs typeface="Raleway"/>
                <a:sym typeface="Raleway"/>
              </a:rPr>
              <a:t>Player take space by touching the hexagons on the board. The areas that they touch must be connected to each other and the count of the moves must add up to the chosen card’s values. In one turn a team can only conquer 2 hexagons of the opponent side.</a:t>
            </a:r>
            <a:endParaRPr b="1" sz="1700">
              <a:solidFill>
                <a:schemeClr val="accent1"/>
              </a:solidFill>
              <a:latin typeface="Raleway"/>
              <a:ea typeface="Raleway"/>
              <a:cs typeface="Raleway"/>
              <a:sym typeface="Raleway"/>
            </a:endParaRPr>
          </a:p>
        </p:txBody>
      </p:sp>
      <p:pic>
        <p:nvPicPr>
          <p:cNvPr id="160" name="Google Shape;160;p19"/>
          <p:cNvPicPr preferRelativeResize="0"/>
          <p:nvPr/>
        </p:nvPicPr>
        <p:blipFill rotWithShape="1">
          <a:blip r:embed="rId4">
            <a:alphaModFix/>
          </a:blip>
          <a:srcRect b="14872" l="20256" r="18137" t="-3188"/>
          <a:stretch/>
        </p:blipFill>
        <p:spPr>
          <a:xfrm>
            <a:off x="4051513" y="2786150"/>
            <a:ext cx="4236024" cy="2283376"/>
          </a:xfrm>
          <a:prstGeom prst="rect">
            <a:avLst/>
          </a:prstGeom>
          <a:noFill/>
          <a:ln>
            <a:noFill/>
          </a:ln>
        </p:spPr>
      </p:pic>
      <p:sp>
        <p:nvSpPr>
          <p:cNvPr id="161" name="Google Shape;161;p19"/>
          <p:cNvSpPr txBox="1"/>
          <p:nvPr/>
        </p:nvSpPr>
        <p:spPr>
          <a:xfrm>
            <a:off x="4051525" y="2427350"/>
            <a:ext cx="3035400" cy="35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300">
                <a:solidFill>
                  <a:schemeClr val="lt1"/>
                </a:solidFill>
                <a:latin typeface="Raleway"/>
                <a:ea typeface="Raleway"/>
                <a:cs typeface="Raleway"/>
                <a:sym typeface="Raleway"/>
              </a:rPr>
              <a:t>Interactive Game Board in Action</a:t>
            </a:r>
            <a:endParaRPr b="1" sz="1300">
              <a:solidFill>
                <a:schemeClr val="lt1"/>
              </a:solidFill>
              <a:latin typeface="Raleway"/>
              <a:ea typeface="Raleway"/>
              <a:cs typeface="Raleway"/>
              <a:sym typeface="Raleway"/>
            </a:endParaRPr>
          </a:p>
        </p:txBody>
      </p:sp>
      <p:sp>
        <p:nvSpPr>
          <p:cNvPr id="162" name="Google Shape;162;p19"/>
          <p:cNvSpPr txBox="1"/>
          <p:nvPr/>
        </p:nvSpPr>
        <p:spPr>
          <a:xfrm>
            <a:off x="4051525" y="4710725"/>
            <a:ext cx="3035400" cy="35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300">
                <a:solidFill>
                  <a:schemeClr val="lt1"/>
                </a:solidFill>
                <a:latin typeface="Raleway"/>
                <a:ea typeface="Raleway"/>
                <a:cs typeface="Raleway"/>
                <a:sym typeface="Raleway"/>
              </a:rPr>
              <a:t>Final Log Tablet Design</a:t>
            </a:r>
            <a:endParaRPr b="1" sz="1300">
              <a:solidFill>
                <a:schemeClr val="lt1"/>
              </a:solidFill>
              <a:latin typeface="Raleway"/>
              <a:ea typeface="Raleway"/>
              <a:cs typeface="Raleway"/>
              <a:sym typeface="Raleway"/>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20"/>
          <p:cNvSpPr txBox="1"/>
          <p:nvPr>
            <p:ph type="title"/>
          </p:nvPr>
        </p:nvSpPr>
        <p:spPr>
          <a:xfrm>
            <a:off x="650475" y="488775"/>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Hook System</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sz="3000"/>
          </a:p>
        </p:txBody>
      </p:sp>
      <p:sp>
        <p:nvSpPr>
          <p:cNvPr id="168" name="Google Shape;168;p20"/>
          <p:cNvSpPr txBox="1"/>
          <p:nvPr/>
        </p:nvSpPr>
        <p:spPr>
          <a:xfrm>
            <a:off x="650475" y="1607250"/>
            <a:ext cx="3789900" cy="19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sz="1300">
              <a:solidFill>
                <a:schemeClr val="accent1"/>
              </a:solidFill>
              <a:latin typeface="Lato"/>
              <a:ea typeface="Lato"/>
              <a:cs typeface="Lato"/>
              <a:sym typeface="Lato"/>
            </a:endParaRPr>
          </a:p>
        </p:txBody>
      </p:sp>
      <p:pic>
        <p:nvPicPr>
          <p:cNvPr id="169" name="Google Shape;169;p20"/>
          <p:cNvPicPr preferRelativeResize="0"/>
          <p:nvPr/>
        </p:nvPicPr>
        <p:blipFill>
          <a:blip r:embed="rId3">
            <a:alphaModFix/>
          </a:blip>
          <a:stretch>
            <a:fillRect/>
          </a:stretch>
        </p:blipFill>
        <p:spPr>
          <a:xfrm>
            <a:off x="5783799" y="53875"/>
            <a:ext cx="3360200" cy="3360200"/>
          </a:xfrm>
          <a:prstGeom prst="rect">
            <a:avLst/>
          </a:prstGeom>
          <a:noFill/>
          <a:ln>
            <a:noFill/>
          </a:ln>
        </p:spPr>
      </p:pic>
      <p:pic>
        <p:nvPicPr>
          <p:cNvPr id="170" name="Google Shape;170;p20"/>
          <p:cNvPicPr preferRelativeResize="0"/>
          <p:nvPr/>
        </p:nvPicPr>
        <p:blipFill>
          <a:blip r:embed="rId4">
            <a:alphaModFix/>
          </a:blip>
          <a:stretch>
            <a:fillRect/>
          </a:stretch>
        </p:blipFill>
        <p:spPr>
          <a:xfrm>
            <a:off x="5783800" y="3414075"/>
            <a:ext cx="3360199" cy="1729425"/>
          </a:xfrm>
          <a:prstGeom prst="rect">
            <a:avLst/>
          </a:prstGeom>
          <a:noFill/>
          <a:ln>
            <a:noFill/>
          </a:ln>
        </p:spPr>
      </p:pic>
      <p:sp>
        <p:nvSpPr>
          <p:cNvPr id="171" name="Google Shape;171;p20"/>
          <p:cNvSpPr txBox="1"/>
          <p:nvPr/>
        </p:nvSpPr>
        <p:spPr>
          <a:xfrm>
            <a:off x="5783800" y="2843800"/>
            <a:ext cx="1886700" cy="74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300">
                <a:solidFill>
                  <a:schemeClr val="lt1"/>
                </a:solidFill>
                <a:latin typeface="Lato"/>
                <a:ea typeface="Lato"/>
                <a:cs typeface="Lato"/>
                <a:sym typeface="Lato"/>
              </a:rPr>
              <a:t>Representative </a:t>
            </a:r>
            <a:endParaRPr b="1" sz="1300">
              <a:solidFill>
                <a:schemeClr val="lt1"/>
              </a:solidFill>
              <a:latin typeface="Lato"/>
              <a:ea typeface="Lato"/>
              <a:cs typeface="Lato"/>
              <a:sym typeface="Lato"/>
            </a:endParaRPr>
          </a:p>
          <a:p>
            <a:pPr indent="0" lvl="0" marL="0" rtl="0" algn="l">
              <a:spcBef>
                <a:spcPts val="0"/>
              </a:spcBef>
              <a:spcAft>
                <a:spcPts val="0"/>
              </a:spcAft>
              <a:buNone/>
            </a:pPr>
            <a:r>
              <a:rPr b="1" lang="en" sz="1300">
                <a:solidFill>
                  <a:schemeClr val="lt1"/>
                </a:solidFill>
                <a:latin typeface="Lato"/>
                <a:ea typeface="Lato"/>
                <a:cs typeface="Lato"/>
                <a:sym typeface="Lato"/>
              </a:rPr>
              <a:t>Chat GPT AI image</a:t>
            </a:r>
            <a:endParaRPr b="1" sz="1300">
              <a:solidFill>
                <a:schemeClr val="lt1"/>
              </a:solidFill>
              <a:latin typeface="Lato"/>
              <a:ea typeface="Lato"/>
              <a:cs typeface="Lato"/>
              <a:sym typeface="Lato"/>
            </a:endParaRPr>
          </a:p>
        </p:txBody>
      </p:sp>
      <p:sp>
        <p:nvSpPr>
          <p:cNvPr id="172" name="Google Shape;172;p20"/>
          <p:cNvSpPr txBox="1"/>
          <p:nvPr/>
        </p:nvSpPr>
        <p:spPr>
          <a:xfrm>
            <a:off x="5783800" y="4801625"/>
            <a:ext cx="1535700" cy="28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300">
                <a:solidFill>
                  <a:schemeClr val="lt1"/>
                </a:solidFill>
                <a:latin typeface="Raleway"/>
                <a:ea typeface="Raleway"/>
                <a:cs typeface="Raleway"/>
                <a:sym typeface="Raleway"/>
              </a:rPr>
              <a:t>Final Model</a:t>
            </a:r>
            <a:endParaRPr b="1" sz="1300">
              <a:solidFill>
                <a:schemeClr val="lt1"/>
              </a:solidFill>
              <a:latin typeface="Raleway"/>
              <a:ea typeface="Raleway"/>
              <a:cs typeface="Raleway"/>
              <a:sym typeface="Raleway"/>
            </a:endParaRPr>
          </a:p>
        </p:txBody>
      </p:sp>
      <p:sp>
        <p:nvSpPr>
          <p:cNvPr id="173" name="Google Shape;173;p20"/>
          <p:cNvSpPr txBox="1"/>
          <p:nvPr/>
        </p:nvSpPr>
        <p:spPr>
          <a:xfrm>
            <a:off x="451800" y="1607250"/>
            <a:ext cx="4120200" cy="2654100"/>
          </a:xfrm>
          <a:prstGeom prst="rect">
            <a:avLst/>
          </a:prstGeom>
          <a:solidFill>
            <a:schemeClr val="lt1"/>
          </a:solid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b="1" lang="en" sz="1300">
                <a:solidFill>
                  <a:schemeClr val="lt1"/>
                </a:solidFill>
                <a:latin typeface="Raleway"/>
                <a:ea typeface="Raleway"/>
                <a:cs typeface="Raleway"/>
                <a:sym typeface="Raleway"/>
              </a:rPr>
              <a:t>If a team chooses to take land they need to fish from the flying magnetic “cardlets”. If they can fish a card successfully in a single attempt they will have one award and one punishment according to their card number. Players can see which award and punishment they get, from the Hexapace Log Tablet. However if they cannot hook any card their turn will be skipped to the other team.</a:t>
            </a:r>
            <a:endParaRPr b="1" sz="1300">
              <a:solidFill>
                <a:schemeClr val="lt1"/>
              </a:solidFill>
              <a:latin typeface="Raleway"/>
              <a:ea typeface="Raleway"/>
              <a:cs typeface="Raleway"/>
              <a:sym typeface="Raleway"/>
            </a:endParaRPr>
          </a:p>
          <a:p>
            <a:pPr indent="0" lvl="0" marL="0" rtl="0" algn="just">
              <a:lnSpc>
                <a:spcPct val="115000"/>
              </a:lnSpc>
              <a:spcBef>
                <a:spcPts val="0"/>
              </a:spcBef>
              <a:spcAft>
                <a:spcPts val="0"/>
              </a:spcAft>
              <a:buNone/>
            </a:pPr>
            <a:r>
              <a:rPr b="1" lang="en" sz="1300">
                <a:solidFill>
                  <a:schemeClr val="lt1"/>
                </a:solidFill>
                <a:latin typeface="Raleway"/>
                <a:ea typeface="Raleway"/>
                <a:cs typeface="Raleway"/>
                <a:sym typeface="Raleway"/>
              </a:rPr>
              <a:t>It is a risky but a rewarding system.</a:t>
            </a:r>
            <a:endParaRPr b="1" sz="1300">
              <a:solidFill>
                <a:schemeClr val="lt1"/>
              </a:solidFill>
              <a:latin typeface="Raleway"/>
              <a:ea typeface="Raleway"/>
              <a:cs typeface="Raleway"/>
              <a:sym typeface="Raleway"/>
            </a:endParaRPr>
          </a:p>
        </p:txBody>
      </p:sp>
      <p:sp>
        <p:nvSpPr>
          <p:cNvPr id="174" name="Google Shape;174;p20"/>
          <p:cNvSpPr txBox="1"/>
          <p:nvPr/>
        </p:nvSpPr>
        <p:spPr>
          <a:xfrm>
            <a:off x="451800" y="1607250"/>
            <a:ext cx="4067100" cy="28485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b="1" lang="en" sz="1300">
                <a:solidFill>
                  <a:schemeClr val="accent1"/>
                </a:solidFill>
                <a:latin typeface="Raleway"/>
                <a:ea typeface="Raleway"/>
                <a:cs typeface="Raleway"/>
                <a:sym typeface="Raleway"/>
              </a:rPr>
              <a:t>If a team chooses to take land they need to “hook” one of the flying magnetic “cardlets”. If they can “hook” a card successfully in a single attempt they will have one award and one punishment according to their card number. Players can see which award and punishment they get, from the “Hexapace Log Tablet”. However if they misshook any card their turn will be skipped to the other team.</a:t>
            </a:r>
            <a:endParaRPr b="1" sz="1300">
              <a:solidFill>
                <a:schemeClr val="accent1"/>
              </a:solidFill>
              <a:latin typeface="Raleway"/>
              <a:ea typeface="Raleway"/>
              <a:cs typeface="Raleway"/>
              <a:sym typeface="Raleway"/>
            </a:endParaRPr>
          </a:p>
          <a:p>
            <a:pPr indent="0" lvl="0" marL="0" rtl="0" algn="just">
              <a:lnSpc>
                <a:spcPct val="115000"/>
              </a:lnSpc>
              <a:spcBef>
                <a:spcPts val="0"/>
              </a:spcBef>
              <a:spcAft>
                <a:spcPts val="0"/>
              </a:spcAft>
              <a:buNone/>
            </a:pPr>
            <a:r>
              <a:rPr b="1" lang="en" sz="1300">
                <a:solidFill>
                  <a:schemeClr val="accent1"/>
                </a:solidFill>
                <a:latin typeface="Raleway"/>
                <a:ea typeface="Raleway"/>
                <a:cs typeface="Raleway"/>
                <a:sym typeface="Raleway"/>
              </a:rPr>
              <a:t>It is a risky but a rewarding system.</a:t>
            </a:r>
            <a:endParaRPr b="1" sz="1300">
              <a:solidFill>
                <a:schemeClr val="accent1"/>
              </a:solidFill>
              <a:latin typeface="Raleway"/>
              <a:ea typeface="Raleway"/>
              <a:cs typeface="Raleway"/>
              <a:sym typeface="Raleway"/>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78" name="Shape 178"/>
        <p:cNvGrpSpPr/>
        <p:nvPr/>
      </p:nvGrpSpPr>
      <p:grpSpPr>
        <a:xfrm>
          <a:off x="0" y="0"/>
          <a:ext cx="0" cy="0"/>
          <a:chOff x="0" y="0"/>
          <a:chExt cx="0" cy="0"/>
        </a:xfrm>
      </p:grpSpPr>
      <p:sp>
        <p:nvSpPr>
          <p:cNvPr id="179" name="Google Shape;179;p21"/>
          <p:cNvSpPr txBox="1"/>
          <p:nvPr/>
        </p:nvSpPr>
        <p:spPr>
          <a:xfrm>
            <a:off x="208200" y="1485850"/>
            <a:ext cx="4385100" cy="2596200"/>
          </a:xfrm>
          <a:prstGeom prst="rect">
            <a:avLst/>
          </a:prstGeom>
          <a:solidFill>
            <a:schemeClr val="lt1"/>
          </a:solid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b="1" lang="en" sz="1300">
                <a:solidFill>
                  <a:schemeClr val="lt1"/>
                </a:solidFill>
                <a:latin typeface="Raleway"/>
                <a:ea typeface="Raleway"/>
                <a:cs typeface="Raleway"/>
                <a:sym typeface="Raleway"/>
              </a:rPr>
              <a:t>If a team chooses to take land they need to fish from the flying magnetic “cardlets”. If they can fish a card successfully in a single attempt they will have one award and one punishment according to their card number. Players can see which award and punishment they get, from the Hexapace Log Tablet. However if they cannot hook any card their turn will be skipped to the other team.</a:t>
            </a:r>
            <a:endParaRPr b="1" sz="1300">
              <a:solidFill>
                <a:schemeClr val="lt1"/>
              </a:solidFill>
              <a:latin typeface="Raleway"/>
              <a:ea typeface="Raleway"/>
              <a:cs typeface="Raleway"/>
              <a:sym typeface="Raleway"/>
            </a:endParaRPr>
          </a:p>
          <a:p>
            <a:pPr indent="0" lvl="0" marL="0" rtl="0" algn="just">
              <a:lnSpc>
                <a:spcPct val="115000"/>
              </a:lnSpc>
              <a:spcBef>
                <a:spcPts val="0"/>
              </a:spcBef>
              <a:spcAft>
                <a:spcPts val="0"/>
              </a:spcAft>
              <a:buNone/>
            </a:pPr>
            <a:r>
              <a:rPr b="1" lang="en" sz="1300">
                <a:solidFill>
                  <a:schemeClr val="lt1"/>
                </a:solidFill>
                <a:latin typeface="Raleway"/>
                <a:ea typeface="Raleway"/>
                <a:cs typeface="Raleway"/>
                <a:sym typeface="Raleway"/>
              </a:rPr>
              <a:t>It is a risky but a rewarding system.</a:t>
            </a:r>
            <a:endParaRPr b="1" sz="1300">
              <a:solidFill>
                <a:schemeClr val="lt1"/>
              </a:solidFill>
              <a:latin typeface="Raleway"/>
              <a:ea typeface="Raleway"/>
              <a:cs typeface="Raleway"/>
              <a:sym typeface="Raleway"/>
            </a:endParaRPr>
          </a:p>
        </p:txBody>
      </p:sp>
      <p:sp>
        <p:nvSpPr>
          <p:cNvPr id="180" name="Google Shape;180;p21"/>
          <p:cNvSpPr txBox="1"/>
          <p:nvPr>
            <p:ph type="title"/>
          </p:nvPr>
        </p:nvSpPr>
        <p:spPr>
          <a:xfrm>
            <a:off x="229500" y="2812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Randomized Conquest System </a:t>
            </a:r>
            <a:endParaRPr/>
          </a:p>
        </p:txBody>
      </p:sp>
      <p:sp>
        <p:nvSpPr>
          <p:cNvPr id="181" name="Google Shape;181;p21"/>
          <p:cNvSpPr txBox="1"/>
          <p:nvPr/>
        </p:nvSpPr>
        <p:spPr>
          <a:xfrm>
            <a:off x="229500" y="1485850"/>
            <a:ext cx="4342500" cy="25344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1200"/>
              </a:spcBef>
              <a:spcAft>
                <a:spcPts val="0"/>
              </a:spcAft>
              <a:buNone/>
            </a:pPr>
            <a:r>
              <a:rPr b="1" lang="en" sz="1300">
                <a:solidFill>
                  <a:schemeClr val="accent1"/>
                </a:solidFill>
                <a:latin typeface="Raleway"/>
                <a:ea typeface="Raleway"/>
                <a:cs typeface="Raleway"/>
                <a:sym typeface="Raleway"/>
              </a:rPr>
              <a:t>In this game, each time a “cardlet” is hooked, it has random reward and penalty values within the log system </a:t>
            </a:r>
            <a:r>
              <a:rPr b="1" lang="en" sz="1300">
                <a:solidFill>
                  <a:schemeClr val="accent1"/>
                </a:solidFill>
                <a:latin typeface="Raleway"/>
                <a:ea typeface="Raleway"/>
                <a:cs typeface="Raleway"/>
                <a:sym typeface="Raleway"/>
              </a:rPr>
              <a:t>according to the number written on them</a:t>
            </a:r>
            <a:r>
              <a:rPr b="1" lang="en" sz="1300">
                <a:solidFill>
                  <a:schemeClr val="accent1"/>
                </a:solidFill>
                <a:latin typeface="Raleway"/>
                <a:ea typeface="Raleway"/>
                <a:cs typeface="Raleway"/>
                <a:sym typeface="Raleway"/>
              </a:rPr>
              <a:t>. Based on these values, players can gain or lose their territories. </a:t>
            </a:r>
            <a:endParaRPr b="1" sz="1300">
              <a:solidFill>
                <a:schemeClr val="accent1"/>
              </a:solidFill>
              <a:latin typeface="Raleway"/>
              <a:ea typeface="Raleway"/>
              <a:cs typeface="Raleway"/>
              <a:sym typeface="Raleway"/>
            </a:endParaRPr>
          </a:p>
          <a:p>
            <a:pPr indent="0" lvl="0" marL="0" rtl="0" algn="just">
              <a:lnSpc>
                <a:spcPct val="115000"/>
              </a:lnSpc>
              <a:spcBef>
                <a:spcPts val="1200"/>
              </a:spcBef>
              <a:spcAft>
                <a:spcPts val="0"/>
              </a:spcAft>
              <a:buNone/>
            </a:pPr>
            <a:r>
              <a:rPr b="1" lang="en" sz="1300">
                <a:solidFill>
                  <a:schemeClr val="accent1"/>
                </a:solidFill>
                <a:latin typeface="Raleway"/>
                <a:ea typeface="Raleway"/>
                <a:cs typeface="Raleway"/>
                <a:sym typeface="Raleway"/>
              </a:rPr>
              <a:t>The “cardlet” system creates an unique experience each time while making it harder to strategize and learn the game. Each draw of a cardlet represents a significant moment that affects the players' standings.</a:t>
            </a:r>
            <a:endParaRPr b="1" sz="1300">
              <a:solidFill>
                <a:schemeClr val="accent1"/>
              </a:solidFill>
              <a:latin typeface="Raleway"/>
              <a:ea typeface="Raleway"/>
              <a:cs typeface="Raleway"/>
              <a:sym typeface="Raleway"/>
            </a:endParaRPr>
          </a:p>
          <a:p>
            <a:pPr indent="0" lvl="0" marL="0" rtl="0" algn="just">
              <a:spcBef>
                <a:spcPts val="1200"/>
              </a:spcBef>
              <a:spcAft>
                <a:spcPts val="0"/>
              </a:spcAft>
              <a:buNone/>
            </a:pPr>
            <a:r>
              <a:t/>
            </a:r>
            <a:endParaRPr b="1" sz="1300">
              <a:solidFill>
                <a:schemeClr val="accent1"/>
              </a:solidFill>
              <a:latin typeface="Raleway"/>
              <a:ea typeface="Raleway"/>
              <a:cs typeface="Raleway"/>
              <a:sym typeface="Raleway"/>
            </a:endParaRPr>
          </a:p>
        </p:txBody>
      </p:sp>
      <p:pic>
        <p:nvPicPr>
          <p:cNvPr id="182" name="Google Shape;182;p21"/>
          <p:cNvPicPr preferRelativeResize="0"/>
          <p:nvPr/>
        </p:nvPicPr>
        <p:blipFill rotWithShape="1">
          <a:blip r:embed="rId3">
            <a:alphaModFix/>
          </a:blip>
          <a:srcRect b="10929" l="0" r="0" t="0"/>
          <a:stretch/>
        </p:blipFill>
        <p:spPr>
          <a:xfrm>
            <a:off x="4645075" y="1099100"/>
            <a:ext cx="4498924" cy="2257625"/>
          </a:xfrm>
          <a:prstGeom prst="rect">
            <a:avLst/>
          </a:prstGeom>
          <a:noFill/>
          <a:ln>
            <a:noFill/>
          </a:ln>
        </p:spPr>
      </p:pic>
      <p:pic>
        <p:nvPicPr>
          <p:cNvPr id="183" name="Google Shape;183;p21"/>
          <p:cNvPicPr preferRelativeResize="0"/>
          <p:nvPr/>
        </p:nvPicPr>
        <p:blipFill>
          <a:blip r:embed="rId4">
            <a:alphaModFix/>
          </a:blip>
          <a:stretch>
            <a:fillRect/>
          </a:stretch>
        </p:blipFill>
        <p:spPr>
          <a:xfrm>
            <a:off x="4645075" y="2870800"/>
            <a:ext cx="4498924" cy="2272700"/>
          </a:xfrm>
          <a:prstGeom prst="rect">
            <a:avLst/>
          </a:prstGeom>
          <a:noFill/>
          <a:ln>
            <a:noFill/>
          </a:ln>
        </p:spPr>
      </p:pic>
      <p:sp>
        <p:nvSpPr>
          <p:cNvPr id="184" name="Google Shape;184;p21"/>
          <p:cNvSpPr txBox="1"/>
          <p:nvPr/>
        </p:nvSpPr>
        <p:spPr>
          <a:xfrm>
            <a:off x="4645075" y="4754700"/>
            <a:ext cx="1368000" cy="38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300">
                <a:solidFill>
                  <a:schemeClr val="lt1"/>
                </a:solidFill>
                <a:latin typeface="Raleway"/>
                <a:ea typeface="Raleway"/>
                <a:cs typeface="Raleway"/>
                <a:sym typeface="Raleway"/>
              </a:rPr>
              <a:t>Source Code</a:t>
            </a:r>
            <a:endParaRPr b="1" sz="1300">
              <a:solidFill>
                <a:schemeClr val="lt1"/>
              </a:solidFill>
              <a:latin typeface="Raleway"/>
              <a:ea typeface="Raleway"/>
              <a:cs typeface="Raleway"/>
              <a:sym typeface="Raleway"/>
            </a:endParaRPr>
          </a:p>
        </p:txBody>
      </p:sp>
      <p:sp>
        <p:nvSpPr>
          <p:cNvPr id="185" name="Google Shape;185;p21"/>
          <p:cNvSpPr txBox="1"/>
          <p:nvPr/>
        </p:nvSpPr>
        <p:spPr>
          <a:xfrm>
            <a:off x="4645075" y="2482000"/>
            <a:ext cx="1368000" cy="38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300">
                <a:solidFill>
                  <a:schemeClr val="lt1"/>
                </a:solidFill>
                <a:latin typeface="Raleway"/>
                <a:ea typeface="Raleway"/>
                <a:cs typeface="Raleway"/>
                <a:sym typeface="Raleway"/>
              </a:rPr>
              <a:t>UI Prototype</a:t>
            </a:r>
            <a:endParaRPr b="1" sz="1300">
              <a:solidFill>
                <a:schemeClr val="lt1"/>
              </a:solidFill>
              <a:latin typeface="Raleway"/>
              <a:ea typeface="Raleway"/>
              <a:cs typeface="Raleway"/>
              <a:sym typeface="Raleway"/>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22"/>
          <p:cNvSpPr txBox="1"/>
          <p:nvPr>
            <p:ph type="title"/>
          </p:nvPr>
        </p:nvSpPr>
        <p:spPr>
          <a:xfrm>
            <a:off x="438975" y="1177950"/>
            <a:ext cx="7291200" cy="56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Cardlets”</a:t>
            </a:r>
            <a:endParaRPr sz="3000"/>
          </a:p>
        </p:txBody>
      </p:sp>
      <p:pic>
        <p:nvPicPr>
          <p:cNvPr id="191" name="Google Shape;191;p22"/>
          <p:cNvPicPr preferRelativeResize="0"/>
          <p:nvPr/>
        </p:nvPicPr>
        <p:blipFill rotWithShape="1">
          <a:blip r:embed="rId3">
            <a:alphaModFix/>
          </a:blip>
          <a:srcRect b="0" l="29987" r="39538" t="5669"/>
          <a:stretch/>
        </p:blipFill>
        <p:spPr>
          <a:xfrm>
            <a:off x="315550" y="2100375"/>
            <a:ext cx="1737451" cy="2419576"/>
          </a:xfrm>
          <a:prstGeom prst="rect">
            <a:avLst/>
          </a:prstGeom>
          <a:noFill/>
          <a:ln>
            <a:noFill/>
          </a:ln>
        </p:spPr>
      </p:pic>
      <p:pic>
        <p:nvPicPr>
          <p:cNvPr id="192" name="Google Shape;192;p22"/>
          <p:cNvPicPr preferRelativeResize="0"/>
          <p:nvPr/>
        </p:nvPicPr>
        <p:blipFill rotWithShape="1">
          <a:blip r:embed="rId4">
            <a:alphaModFix/>
          </a:blip>
          <a:srcRect b="28228" l="38256" r="44398" t="8620"/>
          <a:stretch/>
        </p:blipFill>
        <p:spPr>
          <a:xfrm>
            <a:off x="2015625" y="2100375"/>
            <a:ext cx="1762776" cy="2413525"/>
          </a:xfrm>
          <a:prstGeom prst="rect">
            <a:avLst/>
          </a:prstGeom>
          <a:noFill/>
          <a:ln>
            <a:noFill/>
          </a:ln>
        </p:spPr>
      </p:pic>
      <p:pic>
        <p:nvPicPr>
          <p:cNvPr id="193" name="Google Shape;193;p22"/>
          <p:cNvPicPr preferRelativeResize="0"/>
          <p:nvPr/>
        </p:nvPicPr>
        <p:blipFill rotWithShape="1">
          <a:blip r:embed="rId5">
            <a:alphaModFix/>
          </a:blip>
          <a:srcRect b="34242" l="32907" r="52260" t="10125"/>
          <a:stretch/>
        </p:blipFill>
        <p:spPr>
          <a:xfrm>
            <a:off x="3752525" y="2100375"/>
            <a:ext cx="1702598" cy="2419575"/>
          </a:xfrm>
          <a:prstGeom prst="rect">
            <a:avLst/>
          </a:prstGeom>
          <a:noFill/>
          <a:ln>
            <a:noFill/>
          </a:ln>
        </p:spPr>
      </p:pic>
      <p:pic>
        <p:nvPicPr>
          <p:cNvPr id="194" name="Google Shape;194;p22"/>
          <p:cNvPicPr preferRelativeResize="0"/>
          <p:nvPr/>
        </p:nvPicPr>
        <p:blipFill rotWithShape="1">
          <a:blip r:embed="rId6">
            <a:alphaModFix/>
          </a:blip>
          <a:srcRect b="3875" l="34203" r="51045" t="40516"/>
          <a:stretch/>
        </p:blipFill>
        <p:spPr>
          <a:xfrm>
            <a:off x="5425475" y="2100375"/>
            <a:ext cx="1702594" cy="2413525"/>
          </a:xfrm>
          <a:prstGeom prst="rect">
            <a:avLst/>
          </a:prstGeom>
          <a:noFill/>
          <a:ln>
            <a:noFill/>
          </a:ln>
        </p:spPr>
      </p:pic>
      <p:pic>
        <p:nvPicPr>
          <p:cNvPr id="195" name="Google Shape;195;p22"/>
          <p:cNvPicPr preferRelativeResize="0"/>
          <p:nvPr/>
        </p:nvPicPr>
        <p:blipFill rotWithShape="1">
          <a:blip r:embed="rId7">
            <a:alphaModFix/>
          </a:blip>
          <a:srcRect b="10770" l="33313" r="47315" t="17668"/>
          <a:stretch/>
        </p:blipFill>
        <p:spPr>
          <a:xfrm>
            <a:off x="7091000" y="2100375"/>
            <a:ext cx="1737456" cy="24135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2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Recources</a:t>
            </a:r>
            <a:endParaRPr/>
          </a:p>
        </p:txBody>
      </p:sp>
      <p:sp>
        <p:nvSpPr>
          <p:cNvPr id="201" name="Google Shape;201;p23"/>
          <p:cNvSpPr txBox="1"/>
          <p:nvPr/>
        </p:nvSpPr>
        <p:spPr>
          <a:xfrm>
            <a:off x="949450" y="2070850"/>
            <a:ext cx="4380900" cy="2153100"/>
          </a:xfrm>
          <a:prstGeom prst="rect">
            <a:avLst/>
          </a:prstGeom>
          <a:noFill/>
          <a:ln>
            <a:noFill/>
          </a:ln>
        </p:spPr>
        <p:txBody>
          <a:bodyPr anchorCtr="0" anchor="t" bIns="91425" lIns="91425" spcFirstLastPara="1" rIns="91425" wrap="square" tIns="91425">
            <a:noAutofit/>
          </a:bodyPr>
          <a:lstStyle/>
          <a:p>
            <a:pPr indent="-298450" lvl="0" marL="457200" rtl="0" algn="l">
              <a:lnSpc>
                <a:spcPct val="115000"/>
              </a:lnSpc>
              <a:spcBef>
                <a:spcPts val="1200"/>
              </a:spcBef>
              <a:spcAft>
                <a:spcPts val="0"/>
              </a:spcAft>
              <a:buSzPts val="1100"/>
              <a:buChar char="●"/>
            </a:pPr>
            <a:r>
              <a:rPr lang="en" sz="1100"/>
              <a:t>Cranford, N. (2024, April 16). The human body in space - NASA. </a:t>
            </a:r>
            <a:r>
              <a:rPr i="1" lang="en" sz="1100"/>
              <a:t>NASA</a:t>
            </a:r>
            <a:r>
              <a:rPr lang="en" sz="1100"/>
              <a:t>. </a:t>
            </a:r>
            <a:r>
              <a:rPr lang="en" sz="1100" u="sng">
                <a:solidFill>
                  <a:schemeClr val="hlink"/>
                </a:solidFill>
                <a:hlinkClick r:id="rId3"/>
              </a:rPr>
              <a:t>https://www.nasa.gov/humans-in-space/the-human-body-in-space/</a:t>
            </a:r>
            <a:endParaRPr sz="1100"/>
          </a:p>
          <a:p>
            <a:pPr indent="-298450" lvl="0" marL="457200" rtl="0" algn="l">
              <a:lnSpc>
                <a:spcPct val="115000"/>
              </a:lnSpc>
              <a:spcBef>
                <a:spcPts val="0"/>
              </a:spcBef>
              <a:spcAft>
                <a:spcPts val="0"/>
              </a:spcAft>
              <a:buSzPts val="1100"/>
              <a:buChar char="●"/>
            </a:pPr>
            <a:r>
              <a:rPr lang="en" sz="1100"/>
              <a:t>https://images.nasa.gov/</a:t>
            </a:r>
            <a:endParaRPr sz="1100"/>
          </a:p>
          <a:p>
            <a:pPr indent="0" lvl="0" marL="457200" rtl="0" algn="l">
              <a:lnSpc>
                <a:spcPct val="115000"/>
              </a:lnSpc>
              <a:spcBef>
                <a:spcPts val="1200"/>
              </a:spcBef>
              <a:spcAft>
                <a:spcPts val="0"/>
              </a:spcAft>
              <a:buNone/>
            </a:pPr>
            <a:r>
              <a:t/>
            </a:r>
            <a:endParaRPr sz="1100"/>
          </a:p>
          <a:p>
            <a:pPr indent="0" lvl="0" marL="0" rtl="0" algn="l">
              <a:spcBef>
                <a:spcPts val="1200"/>
              </a:spcBef>
              <a:spcAft>
                <a:spcPts val="0"/>
              </a:spcAft>
              <a:buNone/>
            </a:pPr>
            <a:r>
              <a:t/>
            </a:r>
            <a:endParaRPr sz="1300">
              <a:solidFill>
                <a:schemeClr val="accent1"/>
              </a:solidFill>
              <a:latin typeface="Lato"/>
              <a:ea typeface="Lato"/>
              <a:cs typeface="Lato"/>
              <a:sym typeface="Lato"/>
            </a:endParaRPr>
          </a:p>
        </p:txBody>
      </p:sp>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